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71" r:id="rId2"/>
    <p:sldId id="279" r:id="rId3"/>
    <p:sldId id="280" r:id="rId4"/>
    <p:sldId id="292" r:id="rId5"/>
    <p:sldId id="281" r:id="rId6"/>
    <p:sldId id="282" r:id="rId7"/>
    <p:sldId id="285" r:id="rId8"/>
    <p:sldId id="293" r:id="rId9"/>
    <p:sldId id="286" r:id="rId10"/>
    <p:sldId id="273" r:id="rId11"/>
    <p:sldId id="274" r:id="rId12"/>
    <p:sldId id="272" r:id="rId13"/>
    <p:sldId id="276" r:id="rId14"/>
    <p:sldId id="275" r:id="rId15"/>
    <p:sldId id="291" r:id="rId16"/>
    <p:sldId id="277" r:id="rId17"/>
    <p:sldId id="278" r:id="rId18"/>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FF"/>
    <a:srgbClr val="FF9900"/>
    <a:srgbClr val="6699FF"/>
    <a:srgbClr val="99CC00"/>
    <a:srgbClr val="CCFFCC"/>
    <a:srgbClr val="6600CC"/>
    <a:srgbClr val="FCEFBA"/>
    <a:srgbClr val="FFE4C9"/>
    <a:srgbClr val="000000"/>
    <a:srgbClr val="FFFFFF"/>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2" d="100"/>
          <a:sy n="82" d="100"/>
        </p:scale>
        <p:origin x="-152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endParaRPr lang="en-US"/>
          </a:p>
        </p:txBody>
      </p:sp>
      <p:sp>
        <p:nvSpPr>
          <p:cNvPr id="2" name="Footer Placeholder 1"/>
          <p:cNvSpPr>
            <a:spLocks noGrp="1"/>
          </p:cNvSpPr>
          <p:nvPr>
            <p:ph type="ftr" sz="quarter" idx="11"/>
          </p:nvPr>
        </p:nvSpPr>
        <p:spPr/>
        <p:txBody>
          <a:bodyPr/>
          <a:lstStyle/>
          <a:p>
            <a:endParaRPr lang="en-US"/>
          </a:p>
        </p:txBody>
      </p:sp>
      <p:sp>
        <p:nvSpPr>
          <p:cNvPr id="15" name="Slide Number Placeholder 14"/>
          <p:cNvSpPr>
            <a:spLocks noGrp="1"/>
          </p:cNvSpPr>
          <p:nvPr>
            <p:ph type="sldNum" sz="quarter" idx="12"/>
          </p:nvPr>
        </p:nvSpPr>
        <p:spPr>
          <a:xfrm>
            <a:off x="8229600" y="6473952"/>
            <a:ext cx="758952" cy="246888"/>
          </a:xfrm>
        </p:spPr>
        <p:txBody>
          <a:bodyPr/>
          <a:lstStyle/>
          <a:p>
            <a:fld id="{DC682F70-319B-41C3-AB81-5DDDD2A3C2E4}" type="slidenum">
              <a:rPr lang="en-US" smtClean="0"/>
              <a:pPr/>
              <a:t>‹#›</a:t>
            </a:fld>
            <a:endParaRPr lang="en-US"/>
          </a:p>
        </p:txBody>
      </p:sp>
    </p:spTree>
  </p:cSld>
  <p:clrMapOvr>
    <a:masterClrMapping/>
  </p:clrMapOvr>
  <p:transition>
    <p:cover dir="u"/>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DFDE51-401E-4FE9-AC0E-4093546B9925}" type="slidenum">
              <a:rPr lang="en-US" smtClean="0"/>
              <a:pPr/>
              <a:t>‹#›</a:t>
            </a:fld>
            <a:endParaRPr lang="en-US"/>
          </a:p>
        </p:txBody>
      </p:sp>
    </p:spTree>
  </p:cSld>
  <p:clrMapOvr>
    <a:masterClrMapping/>
  </p:clrMapOvr>
  <p:transition>
    <p:cover dir="u"/>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DE8FD1-7521-4F55-9EA8-EA3BDB702D7F}" type="slidenum">
              <a:rPr lang="en-US" smtClean="0"/>
              <a:pPr/>
              <a:t>‹#›</a:t>
            </a:fld>
            <a:endParaRPr lang="en-US"/>
          </a:p>
        </p:txBody>
      </p:sp>
    </p:spTree>
  </p:cSld>
  <p:clrMapOvr>
    <a:masterClrMapping/>
  </p:clrMapOvr>
  <p:transition>
    <p:cover dir="u"/>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endParaRPr lang="en-US"/>
          </a:p>
        </p:txBody>
      </p:sp>
      <p:sp>
        <p:nvSpPr>
          <p:cNvPr id="19" name="Footer Placeholder 18"/>
          <p:cNvSpPr>
            <a:spLocks noGrp="1"/>
          </p:cNvSpPr>
          <p:nvPr>
            <p:ph type="ftr" sz="quarter" idx="11"/>
          </p:nvPr>
        </p:nvSpPr>
        <p:spPr>
          <a:xfrm>
            <a:off x="3581400" y="76200"/>
            <a:ext cx="2895600" cy="288925"/>
          </a:xfrm>
        </p:spPr>
        <p:txBody>
          <a:bodyPr/>
          <a:lstStyle/>
          <a:p>
            <a:endParaRPr lang="en-US"/>
          </a:p>
        </p:txBody>
      </p:sp>
      <p:sp>
        <p:nvSpPr>
          <p:cNvPr id="16" name="Slide Number Placeholder 15"/>
          <p:cNvSpPr>
            <a:spLocks noGrp="1"/>
          </p:cNvSpPr>
          <p:nvPr>
            <p:ph type="sldNum" sz="quarter" idx="12"/>
          </p:nvPr>
        </p:nvSpPr>
        <p:spPr>
          <a:xfrm>
            <a:off x="8229600" y="6473952"/>
            <a:ext cx="758952" cy="246888"/>
          </a:xfrm>
        </p:spPr>
        <p:txBody>
          <a:bodyPr/>
          <a:lstStyle/>
          <a:p>
            <a:fld id="{3A3E0FCF-1506-47CD-B3E9-66B48ECF40DB}" type="slidenum">
              <a:rPr lang="en-US" smtClean="0"/>
              <a:pPr/>
              <a:t>‹#›</a:t>
            </a:fld>
            <a:endParaRPr lang="en-US"/>
          </a:p>
        </p:txBody>
      </p:sp>
    </p:spTree>
  </p:cSld>
  <p:clrMapOvr>
    <a:masterClrMapping/>
  </p:clrMapOvr>
  <p:transition>
    <p:cover dir="u"/>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endParaRPr lang="en-US"/>
          </a:p>
        </p:txBody>
      </p:sp>
      <p:sp>
        <p:nvSpPr>
          <p:cNvPr id="11" name="Footer Placeholder 10"/>
          <p:cNvSpPr>
            <a:spLocks noGrp="1"/>
          </p:cNvSpPr>
          <p:nvPr>
            <p:ph type="ftr" sz="quarter" idx="11"/>
          </p:nvPr>
        </p:nvSpPr>
        <p:spPr/>
        <p:txBody>
          <a:bodyPr/>
          <a:lstStyle/>
          <a:p>
            <a:endParaRPr lang="en-US"/>
          </a:p>
        </p:txBody>
      </p:sp>
      <p:sp>
        <p:nvSpPr>
          <p:cNvPr id="16" name="Slide Number Placeholder 15"/>
          <p:cNvSpPr>
            <a:spLocks noGrp="1"/>
          </p:cNvSpPr>
          <p:nvPr>
            <p:ph type="sldNum" sz="quarter" idx="12"/>
          </p:nvPr>
        </p:nvSpPr>
        <p:spPr/>
        <p:txBody>
          <a:bodyPr/>
          <a:lstStyle/>
          <a:p>
            <a:fld id="{ED27F750-D3BC-4C62-B1CD-F3A8D7975CCB}" type="slidenum">
              <a:rPr lang="en-US" smtClean="0"/>
              <a:pPr/>
              <a:t>‹#›</a:t>
            </a:fld>
            <a:endParaRPr lang="en-US"/>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transition>
    <p:cover dir="u"/>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endParaRPr lang="en-US"/>
          </a:p>
        </p:txBody>
      </p:sp>
      <p:sp>
        <p:nvSpPr>
          <p:cNvPr id="10" name="Footer Placeholder 9"/>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2237F76A-7E1D-4B25-BDAD-07688DEF29C4}" type="slidenum">
              <a:rPr lang="en-US" smtClean="0"/>
              <a:pPr/>
              <a:t>‹#›</a:t>
            </a:fld>
            <a:endParaRPr lang="en-US"/>
          </a:p>
        </p:txBody>
      </p:sp>
    </p:spTree>
  </p:cSld>
  <p:clrMapOvr>
    <a:masterClrMapping/>
  </p:clrMapOvr>
  <p:transition>
    <p:cover dir="u"/>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229600" y="6477000"/>
            <a:ext cx="762000" cy="246888"/>
          </a:xfrm>
        </p:spPr>
        <p:txBody>
          <a:bodyPr/>
          <a:lstStyle/>
          <a:p>
            <a:fld id="{4B3469DE-43A4-4316-8897-7A0F04A2861E}" type="slidenum">
              <a:rPr lang="en-US" smtClean="0"/>
              <a:pPr/>
              <a:t>‹#›</a:t>
            </a:fld>
            <a:endParaRPr lang="en-US"/>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transition>
    <p:cover dir="u"/>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endParaRPr lang="en-US"/>
          </a:p>
        </p:txBody>
      </p:sp>
      <p:sp>
        <p:nvSpPr>
          <p:cNvPr id="21" name="Footer Placeholder 20"/>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DC3C99-8128-4E81-B4C2-9237C71DE4AA}" type="slidenum">
              <a:rPr lang="en-US" smtClean="0"/>
              <a:pPr/>
              <a:t>‹#›</a:t>
            </a:fld>
            <a:endParaRPr lang="en-US"/>
          </a:p>
        </p:txBody>
      </p:sp>
    </p:spTree>
  </p:cSld>
  <p:clrMapOvr>
    <a:masterClrMapping/>
  </p:clrMapOvr>
  <p:transition>
    <p:cover dir="u"/>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endParaRPr lang="en-US"/>
          </a:p>
        </p:txBody>
      </p:sp>
      <p:sp>
        <p:nvSpPr>
          <p:cNvPr id="24" name="Footer Placeholder 23"/>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EAF579F-B5D1-498D-8FE5-E270ECDCC171}" type="slidenum">
              <a:rPr lang="en-US" smtClean="0"/>
              <a:pPr/>
              <a:t>‹#›</a:t>
            </a:fld>
            <a:endParaRPr lang="en-US"/>
          </a:p>
        </p:txBody>
      </p:sp>
    </p:spTree>
  </p:cSld>
  <p:clrMapOvr>
    <a:masterClrMapping/>
  </p:clrMapOvr>
  <p:transition>
    <p:cover dir="u"/>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endParaRPr lang="en-US"/>
          </a:p>
        </p:txBody>
      </p:sp>
      <p:sp>
        <p:nvSpPr>
          <p:cNvPr id="29" name="Footer Placeholder 28"/>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76973EF-2E56-45A7-B69A-F8F2423E37CE}" type="slidenum">
              <a:rPr lang="en-US" smtClean="0"/>
              <a:pPr/>
              <a:t>‹#›</a:t>
            </a:fld>
            <a:endParaRPr lang="en-US"/>
          </a:p>
        </p:txBody>
      </p:sp>
    </p:spTree>
  </p:cSld>
  <p:clrMapOvr>
    <a:masterClrMapping/>
  </p:clrMapOvr>
  <p:transition>
    <p:cover dir="u"/>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0E55AB83-E99D-421C-AB15-1CDBB2419291}" type="slidenum">
              <a:rPr lang="en-US" smtClean="0"/>
              <a:pPr/>
              <a:t>‹#›</a:t>
            </a:fld>
            <a:endParaRPr lang="en-US"/>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transition>
    <p:cover dir="u"/>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endParaRPr 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1D002F10-957A-4CCA-B031-DB18AEB0325D}" type="slidenum">
              <a:rPr lang="en-US" smtClean="0"/>
              <a:pPr/>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cover dir="u"/>
  </p:transition>
  <p:timing>
    <p:tnLst>
      <p:par>
        <p:cTn id="1" dur="indefinite" restart="never" nodeType="tmRoot"/>
      </p:par>
    </p:tnLst>
  </p:timing>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image" Target="../media/image13.gif"/><Relationship Id="rId1" Type="http://schemas.openxmlformats.org/officeDocument/2006/relationships/slideLayout" Target="../slideLayouts/slideLayout2.xml"/><Relationship Id="rId4" Type="http://schemas.openxmlformats.org/officeDocument/2006/relationships/image" Target="../media/image15.gif"/></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0" y="0"/>
            <a:ext cx="9144000" cy="4876800"/>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C:\Users\user\Desktop\Bitmap in Cover 7,8,9.cdr.jpg"/>
          <p:cNvPicPr>
            <a:picLocks noChangeAspect="1" noChangeArrowheads="1"/>
          </p:cNvPicPr>
          <p:nvPr/>
        </p:nvPicPr>
        <p:blipFill>
          <a:blip r:embed="rId2" cstate="print"/>
          <a:srcRect t="10000"/>
          <a:stretch>
            <a:fillRect/>
          </a:stretch>
        </p:blipFill>
        <p:spPr bwMode="auto">
          <a:xfrm>
            <a:off x="1447800" y="0"/>
            <a:ext cx="6238283" cy="6172200"/>
          </a:xfrm>
          <a:prstGeom prst="rect">
            <a:avLst/>
          </a:prstGeom>
          <a:noFill/>
          <a:ln w="38100">
            <a:noFill/>
          </a:ln>
        </p:spPr>
      </p:pic>
      <p:sp>
        <p:nvSpPr>
          <p:cNvPr id="6" name="Rectangle 5"/>
          <p:cNvSpPr/>
          <p:nvPr/>
        </p:nvSpPr>
        <p:spPr>
          <a:xfrm>
            <a:off x="0" y="4648200"/>
            <a:ext cx="9144000" cy="2209800"/>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304800" y="6248400"/>
            <a:ext cx="8534400" cy="457200"/>
          </a:xfrm>
        </p:spPr>
        <p:txBody>
          <a:bodyPr>
            <a:normAutofit/>
          </a:bodyPr>
          <a:lstStyle/>
          <a:p>
            <a:pPr algn="ctr"/>
            <a:r>
              <a:rPr lang="en-US" sz="1500" b="1" cap="none" dirty="0">
                <a:solidFill>
                  <a:schemeClr val="bg1"/>
                </a:solidFill>
                <a:effectLst/>
                <a:latin typeface="Arial" pitchFamily="34" charset="0"/>
                <a:cs typeface="Arial" pitchFamily="34" charset="0"/>
              </a:rPr>
              <a:t>CATECHETICAL TEXTBOOK SERIES OF THE SYRO - MALABAR CHURCH</a:t>
            </a:r>
          </a:p>
        </p:txBody>
      </p:sp>
      <p:sp>
        <p:nvSpPr>
          <p:cNvPr id="7" name="Title 1"/>
          <p:cNvSpPr txBox="1">
            <a:spLocks/>
          </p:cNvSpPr>
          <p:nvPr/>
        </p:nvSpPr>
        <p:spPr>
          <a:xfrm rot="16200000">
            <a:off x="-1600199" y="2286000"/>
            <a:ext cx="4572000" cy="609600"/>
          </a:xfrm>
          <a:prstGeom prst="rect">
            <a:avLst/>
          </a:prstGeom>
        </p:spPr>
        <p:txBody>
          <a:bodyPr vert="horz" anchor="t">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normalizeH="0" baseline="0" noProof="0" dirty="0">
                <a:solidFill>
                  <a:srgbClr val="FFFF00"/>
                </a:solidFill>
                <a:uLnTx/>
                <a:uFillTx/>
                <a:latin typeface="Arial" pitchFamily="34" charset="0"/>
                <a:ea typeface="+mj-ea"/>
                <a:cs typeface="Arial" pitchFamily="34" charset="0"/>
              </a:rPr>
              <a:t>ON THE PATH OF SALVATION - 8</a:t>
            </a:r>
          </a:p>
        </p:txBody>
      </p:sp>
      <p:sp>
        <p:nvSpPr>
          <p:cNvPr id="8" name="Title 1"/>
          <p:cNvSpPr txBox="1">
            <a:spLocks/>
          </p:cNvSpPr>
          <p:nvPr/>
        </p:nvSpPr>
        <p:spPr>
          <a:xfrm>
            <a:off x="838200" y="4800600"/>
            <a:ext cx="7391400" cy="1828800"/>
          </a:xfrm>
          <a:prstGeom prst="rect">
            <a:avLst/>
          </a:prstGeom>
        </p:spPr>
        <p:txBody>
          <a:bodyPr vert="horz" anchor="t">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500" b="1" dirty="0">
                <a:ln w="28575">
                  <a:solidFill>
                    <a:schemeClr val="bg1"/>
                  </a:solidFill>
                </a:ln>
                <a:solidFill>
                  <a:srgbClr val="FF0000"/>
                </a:solidFill>
                <a:latin typeface="Cooper Std Black" pitchFamily="18" charset="0"/>
                <a:ea typeface="+mj-ea"/>
                <a:cs typeface="Times New Roman" pitchFamily="18" charset="0"/>
              </a:rPr>
              <a:t>CHURCH</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500" b="1" i="0" u="none" strike="noStrike" kern="1200" cap="none" spc="0" normalizeH="0" baseline="0" noProof="0" dirty="0">
                <a:ln w="28575">
                  <a:solidFill>
                    <a:schemeClr val="bg1"/>
                  </a:solidFill>
                </a:ln>
                <a:solidFill>
                  <a:srgbClr val="FF0000"/>
                </a:solidFill>
                <a:effectLst/>
                <a:uLnTx/>
                <a:uFillTx/>
                <a:latin typeface="Cooper Std Black" pitchFamily="18" charset="0"/>
                <a:ea typeface="+mj-ea"/>
                <a:cs typeface="Times New Roman" pitchFamily="18" charset="0"/>
              </a:rPr>
              <a:t>THE PEOPLE OF GOD</a:t>
            </a:r>
            <a:endParaRPr kumimoji="0" lang="en-US" sz="4500" b="1" i="0" u="none" strike="noStrike" kern="1200" cap="none" spc="0" normalizeH="0" baseline="0" noProof="0" dirty="0">
              <a:ln w="28575">
                <a:solidFill>
                  <a:schemeClr val="bg1"/>
                </a:solidFill>
              </a:ln>
              <a:solidFill>
                <a:srgbClr val="FF0000"/>
              </a:solidFill>
              <a:effectLst/>
              <a:uLnTx/>
              <a:uFillTx/>
              <a:latin typeface="Cooper Std Black" pitchFamily="18" charset="0"/>
              <a:ea typeface="+mj-ea"/>
              <a:cs typeface="Arial" pitchFamily="34" charset="0"/>
            </a:endParaRPr>
          </a:p>
        </p:txBody>
      </p:sp>
      <p:sp>
        <p:nvSpPr>
          <p:cNvPr id="9" name="Chord 8"/>
          <p:cNvSpPr/>
          <p:nvPr/>
        </p:nvSpPr>
        <p:spPr>
          <a:xfrm rot="1474083">
            <a:off x="8018000" y="5345893"/>
            <a:ext cx="1765689" cy="1199332"/>
          </a:xfrm>
          <a:prstGeom prst="chord">
            <a:avLst>
              <a:gd name="adj1" fmla="val 2689439"/>
              <a:gd name="adj2" fmla="val 1615927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extBox 9"/>
          <p:cNvSpPr txBox="1"/>
          <p:nvPr/>
        </p:nvSpPr>
        <p:spPr>
          <a:xfrm>
            <a:off x="8382000" y="5334000"/>
            <a:ext cx="685800" cy="861774"/>
          </a:xfrm>
          <a:prstGeom prst="rect">
            <a:avLst/>
          </a:prstGeom>
          <a:noFill/>
        </p:spPr>
        <p:txBody>
          <a:bodyPr wrap="square" rtlCol="0">
            <a:spAutoFit/>
          </a:bodyPr>
          <a:lstStyle/>
          <a:p>
            <a:r>
              <a:rPr lang="en-US" sz="5000" b="1" dirty="0">
                <a:latin typeface="Cooper Std Black" pitchFamily="18" charset="0"/>
              </a:rPr>
              <a:t>8</a:t>
            </a:r>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0" fill="hold"/>
                                        <p:tgtEl>
                                          <p:spTgt spid="8"/>
                                        </p:tgtEl>
                                        <p:attrNameLst>
                                          <p:attrName>ppt_w</p:attrName>
                                        </p:attrNameLst>
                                      </p:cBhvr>
                                      <p:tavLst>
                                        <p:tav tm="0">
                                          <p:val>
                                            <p:fltVal val="0"/>
                                          </p:val>
                                        </p:tav>
                                        <p:tav tm="100000">
                                          <p:val>
                                            <p:strVal val="#ppt_w"/>
                                          </p:val>
                                        </p:tav>
                                      </p:tavLst>
                                    </p:anim>
                                    <p:anim calcmode="lin" valueType="num">
                                      <p:cBhvr>
                                        <p:cTn id="8" dur="5000" fill="hold"/>
                                        <p:tgtEl>
                                          <p:spTgt spid="8"/>
                                        </p:tgtEl>
                                        <p:attrNameLst>
                                          <p:attrName>ppt_h</p:attrName>
                                        </p:attrNameLst>
                                      </p:cBhvr>
                                      <p:tavLst>
                                        <p:tav tm="0">
                                          <p:val>
                                            <p:fltVal val="0"/>
                                          </p:val>
                                        </p:tav>
                                        <p:tav tm="100000">
                                          <p:val>
                                            <p:strVal val="#ppt_h"/>
                                          </p:val>
                                        </p:tav>
                                      </p:tavLst>
                                    </p:anim>
                                  </p:childTnLst>
                                </p:cTn>
                              </p:par>
                            </p:childTnLst>
                          </p:cTn>
                        </p:par>
                        <p:par>
                          <p:cTn id="9" fill="hold">
                            <p:stCondLst>
                              <p:cond delay="5000"/>
                            </p:stCondLst>
                            <p:childTnLst>
                              <p:par>
                                <p:cTn id="10" presetID="23" presetClass="entr" presetSubtype="16"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p:cTn id="12" dur="2000" fill="hold"/>
                                        <p:tgtEl>
                                          <p:spTgt spid="10"/>
                                        </p:tgtEl>
                                        <p:attrNameLst>
                                          <p:attrName>ppt_w</p:attrName>
                                        </p:attrNameLst>
                                      </p:cBhvr>
                                      <p:tavLst>
                                        <p:tav tm="0">
                                          <p:val>
                                            <p:fltVal val="0"/>
                                          </p:val>
                                        </p:tav>
                                        <p:tav tm="100000">
                                          <p:val>
                                            <p:strVal val="#ppt_w"/>
                                          </p:val>
                                        </p:tav>
                                      </p:tavLst>
                                    </p:anim>
                                    <p:anim calcmode="lin" valueType="num">
                                      <p:cBhvr>
                                        <p:cTn id="13" dur="2000" fill="hold"/>
                                        <p:tgtEl>
                                          <p:spTgt spid="10"/>
                                        </p:tgtEl>
                                        <p:attrNameLst>
                                          <p:attrName>ppt_h</p:attrName>
                                        </p:attrNameLst>
                                      </p:cBhvr>
                                      <p:tavLst>
                                        <p:tav tm="0">
                                          <p:val>
                                            <p:fltVal val="0"/>
                                          </p:val>
                                        </p:tav>
                                        <p:tav tm="100000">
                                          <p:val>
                                            <p:strVal val="#ppt_h"/>
                                          </p:val>
                                        </p:tav>
                                      </p:tavLst>
                                    </p:anim>
                                  </p:childTnLst>
                                </p:cTn>
                              </p:par>
                            </p:childTnLst>
                          </p:cTn>
                        </p:par>
                        <p:par>
                          <p:cTn id="14" fill="hold">
                            <p:stCondLst>
                              <p:cond delay="7000"/>
                            </p:stCondLst>
                            <p:childTnLst>
                              <p:par>
                                <p:cTn id="15" presetID="23" presetClass="entr" presetSubtype="16" fill="hold" grpId="0"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2000" fill="hold"/>
                                        <p:tgtEl>
                                          <p:spTgt spid="2"/>
                                        </p:tgtEl>
                                        <p:attrNameLst>
                                          <p:attrName>ppt_w</p:attrName>
                                        </p:attrNameLst>
                                      </p:cBhvr>
                                      <p:tavLst>
                                        <p:tav tm="0">
                                          <p:val>
                                            <p:fltVal val="0"/>
                                          </p:val>
                                        </p:tav>
                                        <p:tav tm="100000">
                                          <p:val>
                                            <p:strVal val="#ppt_w"/>
                                          </p:val>
                                        </p:tav>
                                      </p:tavLst>
                                    </p:anim>
                                    <p:anim calcmode="lin" valueType="num">
                                      <p:cBhvr>
                                        <p:cTn id="18" dur="2000" fill="hold"/>
                                        <p:tgtEl>
                                          <p:spTgt spid="2"/>
                                        </p:tgtEl>
                                        <p:attrNameLst>
                                          <p:attrName>ppt_h</p:attrName>
                                        </p:attrNameLst>
                                      </p:cBhvr>
                                      <p:tavLst>
                                        <p:tav tm="0">
                                          <p:val>
                                            <p:fltVal val="0"/>
                                          </p:val>
                                        </p:tav>
                                        <p:tav tm="100000">
                                          <p:val>
                                            <p:strVal val="#ppt_h"/>
                                          </p:val>
                                        </p:tav>
                                      </p:tavLst>
                                    </p:anim>
                                  </p:childTnLst>
                                </p:cTn>
                              </p:par>
                            </p:childTnLst>
                          </p:cTn>
                        </p:par>
                        <p:par>
                          <p:cTn id="19" fill="hold">
                            <p:stCondLst>
                              <p:cond delay="9000"/>
                            </p:stCondLst>
                            <p:childTnLst>
                              <p:par>
                                <p:cTn id="20" presetID="23" presetClass="entr" presetSubtype="16"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p:cTn id="22" dur="2000" fill="hold"/>
                                        <p:tgtEl>
                                          <p:spTgt spid="7"/>
                                        </p:tgtEl>
                                        <p:attrNameLst>
                                          <p:attrName>ppt_w</p:attrName>
                                        </p:attrNameLst>
                                      </p:cBhvr>
                                      <p:tavLst>
                                        <p:tav tm="0">
                                          <p:val>
                                            <p:fltVal val="0"/>
                                          </p:val>
                                        </p:tav>
                                        <p:tav tm="100000">
                                          <p:val>
                                            <p:strVal val="#ppt_w"/>
                                          </p:val>
                                        </p:tav>
                                      </p:tavLst>
                                    </p:anim>
                                    <p:anim calcmode="lin" valueType="num">
                                      <p:cBhvr>
                                        <p:cTn id="23" dur="2000" fill="hold"/>
                                        <p:tgtEl>
                                          <p:spTgt spid="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P spid="8" grpId="0"/>
      <p:bldP spid="1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76200" y="685800"/>
            <a:ext cx="8991600" cy="5486400"/>
          </a:xfrm>
          <a:prstGeom prst="rect">
            <a:avLst/>
          </a:prstGeom>
          <a:solidFill>
            <a:schemeClr val="bg1"/>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42" name="Picture 2" descr="C:\Users\user\Desktop\Bitmap in Page 9-15 (Lesson 1).cdr.jpg"/>
          <p:cNvPicPr>
            <a:picLocks noChangeAspect="1" noChangeArrowheads="1"/>
          </p:cNvPicPr>
          <p:nvPr/>
        </p:nvPicPr>
        <p:blipFill>
          <a:blip r:embed="rId2" cstate="print"/>
          <a:srcRect/>
          <a:stretch>
            <a:fillRect/>
          </a:stretch>
        </p:blipFill>
        <p:spPr bwMode="auto">
          <a:xfrm>
            <a:off x="1828800" y="762000"/>
            <a:ext cx="5486400" cy="5257800"/>
          </a:xfrm>
          <a:prstGeom prst="rect">
            <a:avLst/>
          </a:prstGeom>
          <a:noFill/>
        </p:spPr>
      </p:pic>
      <p:sp>
        <p:nvSpPr>
          <p:cNvPr id="4" name="Title 1"/>
          <p:cNvSpPr>
            <a:spLocks noGrp="1"/>
          </p:cNvSpPr>
          <p:nvPr>
            <p:ph type="title"/>
          </p:nvPr>
        </p:nvSpPr>
        <p:spPr>
          <a:xfrm>
            <a:off x="0" y="2133600"/>
            <a:ext cx="9144000" cy="1752600"/>
          </a:xfrm>
        </p:spPr>
        <p:txBody>
          <a:bodyPr>
            <a:noAutofit/>
          </a:bodyPr>
          <a:lstStyle/>
          <a:p>
            <a:pPr algn="ctr"/>
            <a:r>
              <a:rPr lang="en-US" sz="3500" b="1" dirty="0">
                <a:solidFill>
                  <a:srgbClr val="FF0000"/>
                </a:solidFill>
                <a:latin typeface="Cooper Std Black" pitchFamily="18" charset="0"/>
                <a:cs typeface="Times New Roman" pitchFamily="18" charset="0"/>
              </a:rPr>
              <a:t>Word of God: </a:t>
            </a:r>
            <a:br>
              <a:rPr lang="en-US" sz="3500" b="1" dirty="0">
                <a:solidFill>
                  <a:srgbClr val="FF0000"/>
                </a:solidFill>
                <a:latin typeface="Cooper Std Black" pitchFamily="18" charset="0"/>
                <a:cs typeface="Times New Roman" pitchFamily="18" charset="0"/>
              </a:rPr>
            </a:br>
            <a:r>
              <a:rPr lang="en-US" sz="3500" b="1" dirty="0">
                <a:solidFill>
                  <a:srgbClr val="FF0000"/>
                </a:solidFill>
                <a:latin typeface="Cooper Std Black" pitchFamily="18" charset="0"/>
                <a:cs typeface="Times New Roman" pitchFamily="18" charset="0"/>
              </a:rPr>
              <a:t>to Read and </a:t>
            </a:r>
            <a:br>
              <a:rPr lang="en-US" sz="3500" b="1" dirty="0">
                <a:solidFill>
                  <a:srgbClr val="FF0000"/>
                </a:solidFill>
                <a:latin typeface="Cooper Std Black" pitchFamily="18" charset="0"/>
                <a:cs typeface="Times New Roman" pitchFamily="18" charset="0"/>
              </a:rPr>
            </a:br>
            <a:r>
              <a:rPr lang="en-US" sz="3500" b="1" dirty="0">
                <a:solidFill>
                  <a:srgbClr val="FF0000"/>
                </a:solidFill>
                <a:latin typeface="Cooper Std Black" pitchFamily="18" charset="0"/>
                <a:cs typeface="Times New Roman" pitchFamily="18" charset="0"/>
              </a:rPr>
              <a:t>Meditate </a:t>
            </a:r>
            <a:br>
              <a:rPr lang="en-US" sz="3500" b="1" dirty="0">
                <a:solidFill>
                  <a:srgbClr val="FF0000"/>
                </a:solidFill>
                <a:latin typeface="Cooper Std Black" pitchFamily="18" charset="0"/>
                <a:cs typeface="Times New Roman" pitchFamily="18" charset="0"/>
              </a:rPr>
            </a:br>
            <a:endParaRPr lang="en-US" sz="3500" b="1" dirty="0">
              <a:solidFill>
                <a:srgbClr val="FF00FF"/>
              </a:solidFill>
              <a:latin typeface="Cooper Std Black" pitchFamily="18" charset="0"/>
              <a:cs typeface="Times New Roman" pitchFamily="18" charset="0"/>
            </a:endParaRPr>
          </a:p>
        </p:txBody>
      </p:sp>
      <p:sp>
        <p:nvSpPr>
          <p:cNvPr id="5" name="Content Placeholder 2"/>
          <p:cNvSpPr>
            <a:spLocks noGrp="1"/>
          </p:cNvSpPr>
          <p:nvPr>
            <p:ph idx="1"/>
          </p:nvPr>
        </p:nvSpPr>
        <p:spPr>
          <a:xfrm>
            <a:off x="228600" y="3810000"/>
            <a:ext cx="8686800" cy="533400"/>
          </a:xfrm>
        </p:spPr>
        <p:txBody>
          <a:bodyPr>
            <a:noAutofit/>
          </a:bodyPr>
          <a:lstStyle/>
          <a:p>
            <a:pPr algn="ctr">
              <a:buNone/>
            </a:pPr>
            <a:r>
              <a:rPr lang="en-US" sz="3000" dirty="0">
                <a:solidFill>
                  <a:schemeClr val="tx1"/>
                </a:solidFill>
                <a:latin typeface="Arial Narrow" pitchFamily="34" charset="0"/>
                <a:cs typeface="Times New Roman" pitchFamily="18" charset="0"/>
              </a:rPr>
              <a:t>Acts 2:1-47</a:t>
            </a:r>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p:cTn id="13"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5">
                                            <p:txEl>
                                              <p:pRg st="0" end="0"/>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val 5"/>
          <p:cNvSpPr/>
          <p:nvPr/>
        </p:nvSpPr>
        <p:spPr>
          <a:xfrm>
            <a:off x="914400" y="1600200"/>
            <a:ext cx="7315200" cy="4572000"/>
          </a:xfrm>
          <a:prstGeom prst="ellipse">
            <a:avLst/>
          </a:prstGeom>
          <a:solidFill>
            <a:schemeClr val="bg1"/>
          </a:solidFill>
          <a:ln>
            <a:solidFill>
              <a:srgbClr val="66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p:cNvSpPr>
            <a:spLocks noGrp="1"/>
          </p:cNvSpPr>
          <p:nvPr>
            <p:ph type="title"/>
          </p:nvPr>
        </p:nvSpPr>
        <p:spPr>
          <a:xfrm>
            <a:off x="1295400" y="2819400"/>
            <a:ext cx="6629400" cy="838200"/>
          </a:xfrm>
        </p:spPr>
        <p:txBody>
          <a:bodyPr>
            <a:noAutofit/>
          </a:bodyPr>
          <a:lstStyle/>
          <a:p>
            <a:pPr algn="ctr"/>
            <a:r>
              <a:rPr lang="en-US" sz="3500" b="1" dirty="0">
                <a:solidFill>
                  <a:srgbClr val="FF0000"/>
                </a:solidFill>
                <a:latin typeface="Cooper Std Black" pitchFamily="18" charset="0"/>
                <a:cs typeface="Times New Roman" pitchFamily="18" charset="0"/>
              </a:rPr>
              <a:t>Word of God to Remember</a:t>
            </a:r>
            <a:br>
              <a:rPr lang="en-US" sz="3500" b="1" dirty="0">
                <a:solidFill>
                  <a:srgbClr val="FF0000"/>
                </a:solidFill>
                <a:latin typeface="Cooper Std Black" pitchFamily="18" charset="0"/>
                <a:cs typeface="Times New Roman" pitchFamily="18" charset="0"/>
              </a:rPr>
            </a:br>
            <a:endParaRPr lang="en-US" sz="3500" b="1" dirty="0">
              <a:solidFill>
                <a:srgbClr val="FF0000"/>
              </a:solidFill>
              <a:latin typeface="Cooper Std Black" pitchFamily="18" charset="0"/>
              <a:cs typeface="Times New Roman" pitchFamily="18" charset="0"/>
            </a:endParaRPr>
          </a:p>
        </p:txBody>
      </p:sp>
      <p:sp>
        <p:nvSpPr>
          <p:cNvPr id="5" name="Content Placeholder 2"/>
          <p:cNvSpPr>
            <a:spLocks noGrp="1"/>
          </p:cNvSpPr>
          <p:nvPr>
            <p:ph idx="1"/>
          </p:nvPr>
        </p:nvSpPr>
        <p:spPr>
          <a:xfrm>
            <a:off x="685800" y="3429000"/>
            <a:ext cx="7696200" cy="1981200"/>
          </a:xfrm>
        </p:spPr>
        <p:txBody>
          <a:bodyPr>
            <a:noAutofit/>
          </a:bodyPr>
          <a:lstStyle/>
          <a:p>
            <a:pPr algn="ctr">
              <a:buNone/>
            </a:pPr>
            <a:r>
              <a:rPr lang="en-US" sz="3000" dirty="0">
                <a:solidFill>
                  <a:schemeClr val="tx1"/>
                </a:solidFill>
                <a:latin typeface="Arial Narrow" pitchFamily="34" charset="0"/>
                <a:cs typeface="Times New Roman" pitchFamily="18" charset="0"/>
              </a:rPr>
              <a:t>If you confess with your lips that Jesus is </a:t>
            </a:r>
          </a:p>
          <a:p>
            <a:pPr algn="ctr">
              <a:buNone/>
            </a:pPr>
            <a:r>
              <a:rPr lang="en-US" sz="3000" dirty="0">
                <a:solidFill>
                  <a:schemeClr val="tx1"/>
                </a:solidFill>
                <a:latin typeface="Arial Narrow" pitchFamily="34" charset="0"/>
                <a:cs typeface="Times New Roman" pitchFamily="18" charset="0"/>
              </a:rPr>
              <a:t>Lord and believe in your heart that God raised </a:t>
            </a:r>
          </a:p>
          <a:p>
            <a:pPr algn="ctr">
              <a:buNone/>
            </a:pPr>
            <a:r>
              <a:rPr lang="en-US" sz="3000" dirty="0">
                <a:solidFill>
                  <a:schemeClr val="tx1"/>
                </a:solidFill>
                <a:latin typeface="Arial Narrow" pitchFamily="34" charset="0"/>
                <a:cs typeface="Times New Roman" pitchFamily="18" charset="0"/>
              </a:rPr>
              <a:t>him up from the dead, you will be </a:t>
            </a:r>
          </a:p>
          <a:p>
            <a:pPr algn="ctr">
              <a:buNone/>
            </a:pPr>
            <a:r>
              <a:rPr lang="en-US" sz="3000" dirty="0">
                <a:solidFill>
                  <a:schemeClr val="tx1"/>
                </a:solidFill>
                <a:latin typeface="Arial Narrow" pitchFamily="34" charset="0"/>
                <a:cs typeface="Times New Roman" pitchFamily="18" charset="0"/>
              </a:rPr>
              <a:t>saved. (Rom : 10:9).</a:t>
            </a:r>
          </a:p>
        </p:txBody>
      </p:sp>
      <p:sp>
        <p:nvSpPr>
          <p:cNvPr id="7" name="5-Point Star 6"/>
          <p:cNvSpPr/>
          <p:nvPr/>
        </p:nvSpPr>
        <p:spPr>
          <a:xfrm>
            <a:off x="1143000" y="1981200"/>
            <a:ext cx="914400" cy="914400"/>
          </a:xfrm>
          <a:prstGeom prst="star5">
            <a:avLst/>
          </a:prstGeom>
          <a:solidFill>
            <a:srgbClr val="6600C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5-Point Star 7"/>
          <p:cNvSpPr/>
          <p:nvPr/>
        </p:nvSpPr>
        <p:spPr>
          <a:xfrm>
            <a:off x="1905000" y="1600200"/>
            <a:ext cx="914400" cy="914400"/>
          </a:xfrm>
          <a:prstGeom prst="star5">
            <a:avLst/>
          </a:prstGeom>
          <a:solidFill>
            <a:srgbClr val="6600C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5-Point Star 8"/>
          <p:cNvSpPr/>
          <p:nvPr/>
        </p:nvSpPr>
        <p:spPr>
          <a:xfrm>
            <a:off x="2590800" y="1295400"/>
            <a:ext cx="914400" cy="914400"/>
          </a:xfrm>
          <a:prstGeom prst="star5">
            <a:avLst/>
          </a:prstGeom>
          <a:solidFill>
            <a:srgbClr val="6600C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5-Point Star 9"/>
          <p:cNvSpPr/>
          <p:nvPr/>
        </p:nvSpPr>
        <p:spPr>
          <a:xfrm>
            <a:off x="3429000" y="1143000"/>
            <a:ext cx="914400" cy="914400"/>
          </a:xfrm>
          <a:prstGeom prst="star5">
            <a:avLst/>
          </a:prstGeom>
          <a:solidFill>
            <a:srgbClr val="6600C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5-Point Star 10"/>
          <p:cNvSpPr/>
          <p:nvPr/>
        </p:nvSpPr>
        <p:spPr>
          <a:xfrm>
            <a:off x="5105400" y="5562600"/>
            <a:ext cx="914400" cy="914400"/>
          </a:xfrm>
          <a:prstGeom prst="star5">
            <a:avLst/>
          </a:prstGeom>
          <a:solidFill>
            <a:srgbClr val="6600C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5-Point Star 11"/>
          <p:cNvSpPr/>
          <p:nvPr/>
        </p:nvSpPr>
        <p:spPr>
          <a:xfrm>
            <a:off x="5943600" y="5334000"/>
            <a:ext cx="914400" cy="914400"/>
          </a:xfrm>
          <a:prstGeom prst="star5">
            <a:avLst/>
          </a:prstGeom>
          <a:solidFill>
            <a:srgbClr val="6600C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5-Point Star 12"/>
          <p:cNvSpPr/>
          <p:nvPr/>
        </p:nvSpPr>
        <p:spPr>
          <a:xfrm>
            <a:off x="6781800" y="4953000"/>
            <a:ext cx="914400" cy="914400"/>
          </a:xfrm>
          <a:prstGeom prst="star5">
            <a:avLst/>
          </a:prstGeom>
          <a:solidFill>
            <a:srgbClr val="6600C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5-Point Star 13"/>
          <p:cNvSpPr/>
          <p:nvPr/>
        </p:nvSpPr>
        <p:spPr>
          <a:xfrm>
            <a:off x="7543800" y="4343400"/>
            <a:ext cx="914400" cy="914400"/>
          </a:xfrm>
          <a:prstGeom prst="star5">
            <a:avLst/>
          </a:prstGeom>
          <a:solidFill>
            <a:srgbClr val="6600C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76200" y="1981200"/>
            <a:ext cx="8991600" cy="3581400"/>
          </a:xfrm>
          <a:prstGeom prst="rect">
            <a:avLst/>
          </a:prstGeom>
          <a:solidFill>
            <a:srgbClr val="CCFFCC"/>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p:cNvSpPr>
            <a:spLocks noGrp="1"/>
          </p:cNvSpPr>
          <p:nvPr>
            <p:ph type="title"/>
          </p:nvPr>
        </p:nvSpPr>
        <p:spPr>
          <a:xfrm>
            <a:off x="0" y="2057400"/>
            <a:ext cx="9144000" cy="838200"/>
          </a:xfrm>
        </p:spPr>
        <p:txBody>
          <a:bodyPr>
            <a:normAutofit/>
          </a:bodyPr>
          <a:lstStyle/>
          <a:p>
            <a:pPr algn="ctr"/>
            <a:r>
              <a:rPr lang="en-US" sz="3500" b="1" dirty="0">
                <a:solidFill>
                  <a:srgbClr val="002060"/>
                </a:solidFill>
                <a:latin typeface="Cooper Std Black" pitchFamily="18" charset="0"/>
                <a:cs typeface="Times New Roman" pitchFamily="18" charset="0"/>
              </a:rPr>
              <a:t>Let us Pray</a:t>
            </a:r>
          </a:p>
        </p:txBody>
      </p:sp>
      <p:sp>
        <p:nvSpPr>
          <p:cNvPr id="5" name="Content Placeholder 2"/>
          <p:cNvSpPr>
            <a:spLocks noGrp="1"/>
          </p:cNvSpPr>
          <p:nvPr>
            <p:ph idx="1"/>
          </p:nvPr>
        </p:nvSpPr>
        <p:spPr>
          <a:xfrm>
            <a:off x="76200" y="2971800"/>
            <a:ext cx="9067800" cy="1143000"/>
          </a:xfrm>
        </p:spPr>
        <p:txBody>
          <a:bodyPr>
            <a:noAutofit/>
          </a:bodyPr>
          <a:lstStyle/>
          <a:p>
            <a:pPr algn="ctr">
              <a:buNone/>
            </a:pPr>
            <a:r>
              <a:rPr lang="en-US" sz="3000" dirty="0">
                <a:solidFill>
                  <a:schemeClr val="tx1"/>
                </a:solidFill>
                <a:latin typeface="Arial Narrow" pitchFamily="34" charset="0"/>
                <a:cs typeface="Times New Roman" pitchFamily="18" charset="0"/>
              </a:rPr>
              <a:t>Lord, who gave us faith in the Church </a:t>
            </a:r>
          </a:p>
          <a:p>
            <a:pPr algn="ctr">
              <a:buNone/>
            </a:pPr>
            <a:r>
              <a:rPr lang="en-US" sz="3000" dirty="0">
                <a:solidFill>
                  <a:schemeClr val="tx1"/>
                </a:solidFill>
                <a:latin typeface="Arial Narrow" pitchFamily="34" charset="0"/>
                <a:cs typeface="Times New Roman" pitchFamily="18" charset="0"/>
              </a:rPr>
              <a:t>through baptism, help us to live in </a:t>
            </a:r>
          </a:p>
          <a:p>
            <a:pPr algn="ctr">
              <a:buNone/>
            </a:pPr>
            <a:r>
              <a:rPr lang="en-US" sz="3000" dirty="0">
                <a:solidFill>
                  <a:schemeClr val="tx1"/>
                </a:solidFill>
                <a:latin typeface="Arial Narrow" pitchFamily="34" charset="0"/>
                <a:cs typeface="Times New Roman" pitchFamily="18" charset="0"/>
              </a:rPr>
              <a:t>fellowship with others in the Church in </a:t>
            </a:r>
          </a:p>
          <a:p>
            <a:pPr algn="ctr">
              <a:buNone/>
            </a:pPr>
            <a:r>
              <a:rPr lang="en-US" sz="3000" dirty="0">
                <a:solidFill>
                  <a:schemeClr val="tx1"/>
                </a:solidFill>
                <a:latin typeface="Arial Narrow" pitchFamily="34" charset="0"/>
                <a:cs typeface="Times New Roman" pitchFamily="18" charset="0"/>
              </a:rPr>
              <a:t>faith and love.</a:t>
            </a:r>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152400" y="2514600"/>
            <a:ext cx="8763000" cy="2743200"/>
          </a:xfrm>
          <a:prstGeom prst="rect">
            <a:avLst/>
          </a:prstGeom>
          <a:solidFill>
            <a:srgbClr val="CCFF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p:cNvSpPr>
            <a:spLocks noGrp="1"/>
          </p:cNvSpPr>
          <p:nvPr>
            <p:ph type="title"/>
          </p:nvPr>
        </p:nvSpPr>
        <p:spPr>
          <a:xfrm>
            <a:off x="0" y="2667000"/>
            <a:ext cx="9144000" cy="990600"/>
          </a:xfrm>
        </p:spPr>
        <p:txBody>
          <a:bodyPr>
            <a:noAutofit/>
          </a:bodyPr>
          <a:lstStyle/>
          <a:p>
            <a:pPr algn="ctr"/>
            <a:r>
              <a:rPr lang="en-US" sz="3500" b="1" dirty="0">
                <a:solidFill>
                  <a:srgbClr val="002060"/>
                </a:solidFill>
                <a:latin typeface="Cooper Std Black" pitchFamily="18" charset="0"/>
                <a:cs typeface="Times New Roman" pitchFamily="18" charset="0"/>
              </a:rPr>
              <a:t>My Resolution</a:t>
            </a:r>
            <a:endParaRPr lang="en-US" sz="3500" dirty="0">
              <a:solidFill>
                <a:srgbClr val="002060"/>
              </a:solidFill>
              <a:latin typeface="Cooper Std Black" pitchFamily="18" charset="0"/>
              <a:cs typeface="Times New Roman" pitchFamily="18" charset="0"/>
            </a:endParaRPr>
          </a:p>
        </p:txBody>
      </p:sp>
      <p:sp>
        <p:nvSpPr>
          <p:cNvPr id="5" name="Content Placeholder 2"/>
          <p:cNvSpPr>
            <a:spLocks noGrp="1"/>
          </p:cNvSpPr>
          <p:nvPr>
            <p:ph idx="1"/>
          </p:nvPr>
        </p:nvSpPr>
        <p:spPr>
          <a:xfrm>
            <a:off x="914400" y="3505200"/>
            <a:ext cx="7315200" cy="1295400"/>
          </a:xfrm>
        </p:spPr>
        <p:txBody>
          <a:bodyPr>
            <a:noAutofit/>
          </a:bodyPr>
          <a:lstStyle/>
          <a:p>
            <a:pPr marL="0" indent="0" algn="ctr">
              <a:buNone/>
            </a:pPr>
            <a:r>
              <a:rPr lang="en-US" sz="3000" dirty="0">
                <a:solidFill>
                  <a:schemeClr val="tx1"/>
                </a:solidFill>
                <a:latin typeface="Arial Narrow" pitchFamily="34" charset="0"/>
                <a:cs typeface="Times New Roman" pitchFamily="18" charset="0"/>
              </a:rPr>
              <a:t>I will not miss any</a:t>
            </a:r>
          </a:p>
          <a:p>
            <a:pPr marL="0" indent="0" algn="ctr">
              <a:buNone/>
            </a:pPr>
            <a:r>
              <a:rPr lang="en-US" sz="3000" dirty="0">
                <a:solidFill>
                  <a:schemeClr val="tx1"/>
                </a:solidFill>
                <a:latin typeface="Arial Narrow" pitchFamily="34" charset="0"/>
                <a:cs typeface="Times New Roman" pitchFamily="18" charset="0"/>
              </a:rPr>
              <a:t>opportunity to express </a:t>
            </a:r>
          </a:p>
          <a:p>
            <a:pPr marL="0" indent="0" algn="ctr">
              <a:buNone/>
            </a:pPr>
            <a:r>
              <a:rPr lang="en-US" sz="3000" dirty="0">
                <a:solidFill>
                  <a:schemeClr val="tx1"/>
                </a:solidFill>
                <a:latin typeface="Arial Narrow" pitchFamily="34" charset="0"/>
                <a:cs typeface="Times New Roman" pitchFamily="18" charset="0"/>
              </a:rPr>
              <a:t>my faith in Jesus.</a:t>
            </a:r>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76200" y="1600200"/>
            <a:ext cx="8991600" cy="3733800"/>
          </a:xfrm>
          <a:prstGeom prst="rect">
            <a:avLst/>
          </a:prstGeom>
          <a:gradFill flip="none" rotWithShape="1">
            <a:gsLst>
              <a:gs pos="0">
                <a:schemeClr val="bg2">
                  <a:lumMod val="75000"/>
                  <a:tint val="66000"/>
                  <a:satMod val="160000"/>
                </a:schemeClr>
              </a:gs>
              <a:gs pos="50000">
                <a:schemeClr val="bg2">
                  <a:lumMod val="75000"/>
                  <a:tint val="44500"/>
                  <a:satMod val="160000"/>
                </a:schemeClr>
              </a:gs>
              <a:gs pos="100000">
                <a:schemeClr val="bg2">
                  <a:lumMod val="75000"/>
                  <a:tint val="23500"/>
                  <a:satMod val="160000"/>
                </a:schemeClr>
              </a:gs>
            </a:gsLst>
            <a:lin ang="8100000" scaled="1"/>
            <a:tileRect/>
          </a:gra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p:cNvSpPr>
            <a:spLocks noGrp="1"/>
          </p:cNvSpPr>
          <p:nvPr>
            <p:ph type="title"/>
          </p:nvPr>
        </p:nvSpPr>
        <p:spPr>
          <a:xfrm>
            <a:off x="0" y="1752600"/>
            <a:ext cx="9144000" cy="838200"/>
          </a:xfrm>
        </p:spPr>
        <p:txBody>
          <a:bodyPr>
            <a:noAutofit/>
          </a:bodyPr>
          <a:lstStyle/>
          <a:p>
            <a:pPr algn="ctr"/>
            <a:r>
              <a:rPr lang="en-US" sz="3500" b="1" dirty="0">
                <a:solidFill>
                  <a:srgbClr val="FF0000"/>
                </a:solidFill>
                <a:latin typeface="Cooper Std Black" pitchFamily="18" charset="0"/>
                <a:cs typeface="Times New Roman" pitchFamily="18" charset="0"/>
              </a:rPr>
              <a:t>To Think with the Church</a:t>
            </a:r>
            <a:endParaRPr lang="en-US" sz="3500" dirty="0">
              <a:solidFill>
                <a:srgbClr val="FF0000"/>
              </a:solidFill>
              <a:latin typeface="Cooper Std Black" pitchFamily="18" charset="0"/>
              <a:cs typeface="Times New Roman" pitchFamily="18" charset="0"/>
            </a:endParaRPr>
          </a:p>
        </p:txBody>
      </p:sp>
      <p:sp>
        <p:nvSpPr>
          <p:cNvPr id="5" name="Content Placeholder 2"/>
          <p:cNvSpPr>
            <a:spLocks noGrp="1"/>
          </p:cNvSpPr>
          <p:nvPr>
            <p:ph idx="1"/>
          </p:nvPr>
        </p:nvSpPr>
        <p:spPr>
          <a:xfrm>
            <a:off x="76200" y="2667000"/>
            <a:ext cx="8991600" cy="914400"/>
          </a:xfrm>
        </p:spPr>
        <p:txBody>
          <a:bodyPr>
            <a:noAutofit/>
          </a:bodyPr>
          <a:lstStyle/>
          <a:p>
            <a:pPr algn="ctr">
              <a:buNone/>
            </a:pPr>
            <a:r>
              <a:rPr lang="en-US" sz="3000" dirty="0">
                <a:solidFill>
                  <a:schemeClr val="tx1"/>
                </a:solidFill>
                <a:latin typeface="Arial Narrow" pitchFamily="34" charset="0"/>
                <a:cs typeface="Times New Roman" pitchFamily="18" charset="0"/>
              </a:rPr>
              <a:t>The holy People of God shares also in Christ's prophetic office: it spreads abroad a living witness to him, especially by a life of faith and love and by offering to God </a:t>
            </a:r>
          </a:p>
          <a:p>
            <a:pPr algn="ctr">
              <a:buNone/>
            </a:pPr>
            <a:r>
              <a:rPr lang="en-US" sz="3000" dirty="0">
                <a:solidFill>
                  <a:schemeClr val="tx1"/>
                </a:solidFill>
                <a:latin typeface="Arial Narrow" pitchFamily="34" charset="0"/>
                <a:cs typeface="Times New Roman" pitchFamily="18" charset="0"/>
              </a:rPr>
              <a:t>a sacrifice of praise, the fruit of lips praising his name </a:t>
            </a:r>
          </a:p>
          <a:p>
            <a:pPr algn="ctr">
              <a:buNone/>
            </a:pPr>
            <a:r>
              <a:rPr lang="en-US" sz="2500" dirty="0">
                <a:solidFill>
                  <a:schemeClr val="tx1"/>
                </a:solidFill>
                <a:latin typeface="Arial Narrow" pitchFamily="34" charset="0"/>
                <a:cs typeface="Times New Roman" pitchFamily="18" charset="0"/>
              </a:rPr>
              <a:t>(Vat. II, The Church, No. 12).</a:t>
            </a:r>
          </a:p>
        </p:txBody>
      </p:sp>
      <p:sp>
        <p:nvSpPr>
          <p:cNvPr id="16" name="Sun 15"/>
          <p:cNvSpPr/>
          <p:nvPr/>
        </p:nvSpPr>
        <p:spPr>
          <a:xfrm>
            <a:off x="228600" y="1143000"/>
            <a:ext cx="914400" cy="914400"/>
          </a:xfrm>
          <a:prstGeom prst="sun">
            <a:avLst>
              <a:gd name="adj" fmla="val 25000"/>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Sun 16"/>
          <p:cNvSpPr/>
          <p:nvPr/>
        </p:nvSpPr>
        <p:spPr>
          <a:xfrm>
            <a:off x="8001000" y="1143000"/>
            <a:ext cx="914400" cy="914400"/>
          </a:xfrm>
          <a:prstGeom prst="sun">
            <a:avLst>
              <a:gd name="adj" fmla="val 25000"/>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76200" y="609600"/>
            <a:ext cx="8991600" cy="5562600"/>
          </a:xfrm>
          <a:prstGeom prst="rect">
            <a:avLst/>
          </a:prstGeom>
          <a:solidFill>
            <a:schemeClr val="bg1"/>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p:cNvSpPr>
            <a:spLocks noGrp="1"/>
          </p:cNvSpPr>
          <p:nvPr>
            <p:ph type="title"/>
          </p:nvPr>
        </p:nvSpPr>
        <p:spPr>
          <a:xfrm>
            <a:off x="0" y="762000"/>
            <a:ext cx="9144000" cy="838200"/>
          </a:xfrm>
        </p:spPr>
        <p:txBody>
          <a:bodyPr>
            <a:noAutofit/>
          </a:bodyPr>
          <a:lstStyle/>
          <a:p>
            <a:pPr algn="ctr"/>
            <a:r>
              <a:rPr lang="en-US" sz="3400" b="1" dirty="0">
                <a:solidFill>
                  <a:srgbClr val="002060"/>
                </a:solidFill>
                <a:latin typeface="Cooper Std Black" pitchFamily="18" charset="0"/>
                <a:cs typeface="Times New Roman" pitchFamily="18" charset="0"/>
              </a:rPr>
              <a:t>To Know the Mother Church</a:t>
            </a:r>
            <a:endParaRPr lang="en-US" sz="3400" dirty="0">
              <a:solidFill>
                <a:srgbClr val="002060"/>
              </a:solidFill>
              <a:latin typeface="Cooper Std Black" pitchFamily="18" charset="0"/>
              <a:cs typeface="Times New Roman" pitchFamily="18" charset="0"/>
            </a:endParaRPr>
          </a:p>
        </p:txBody>
      </p:sp>
      <p:sp>
        <p:nvSpPr>
          <p:cNvPr id="5" name="Content Placeholder 2"/>
          <p:cNvSpPr>
            <a:spLocks noGrp="1"/>
          </p:cNvSpPr>
          <p:nvPr>
            <p:ph idx="1"/>
          </p:nvPr>
        </p:nvSpPr>
        <p:spPr>
          <a:xfrm>
            <a:off x="533400" y="1676400"/>
            <a:ext cx="8077200" cy="3638536"/>
          </a:xfrm>
        </p:spPr>
        <p:txBody>
          <a:bodyPr>
            <a:noAutofit/>
          </a:bodyPr>
          <a:lstStyle/>
          <a:p>
            <a:pPr marL="0" indent="0" algn="just">
              <a:buNone/>
            </a:pPr>
            <a:r>
              <a:rPr lang="en-US" sz="2600" dirty="0">
                <a:solidFill>
                  <a:schemeClr val="tx1"/>
                </a:solidFill>
                <a:latin typeface="Arial Narrow" pitchFamily="34" charset="0"/>
                <a:cs typeface="Times New Roman" pitchFamily="18" charset="0"/>
              </a:rPr>
              <a:t>	 The Mar </a:t>
            </a:r>
            <a:r>
              <a:rPr lang="en-US" sz="2600" dirty="0" err="1">
                <a:solidFill>
                  <a:schemeClr val="tx1"/>
                </a:solidFill>
                <a:latin typeface="Arial Narrow" pitchFamily="34" charset="0"/>
                <a:cs typeface="Times New Roman" pitchFamily="18" charset="0"/>
              </a:rPr>
              <a:t>Thoma</a:t>
            </a:r>
            <a:r>
              <a:rPr lang="en-US" sz="2600" dirty="0">
                <a:solidFill>
                  <a:schemeClr val="tx1"/>
                </a:solidFill>
                <a:latin typeface="Arial Narrow" pitchFamily="34" charset="0"/>
                <a:cs typeface="Times New Roman" pitchFamily="18" charset="0"/>
              </a:rPr>
              <a:t> </a:t>
            </a:r>
            <a:r>
              <a:rPr lang="en-US" sz="2600" dirty="0" err="1">
                <a:solidFill>
                  <a:schemeClr val="tx1"/>
                </a:solidFill>
                <a:latin typeface="Arial Narrow" pitchFamily="34" charset="0"/>
                <a:cs typeface="Times New Roman" pitchFamily="18" charset="0"/>
              </a:rPr>
              <a:t>Nazranies</a:t>
            </a:r>
            <a:r>
              <a:rPr lang="en-US" sz="2600" dirty="0">
                <a:solidFill>
                  <a:schemeClr val="tx1"/>
                </a:solidFill>
                <a:latin typeface="Arial Narrow" pitchFamily="34" charset="0"/>
                <a:cs typeface="Times New Roman" pitchFamily="18" charset="0"/>
              </a:rPr>
              <a:t> developed their faith, that they received from St. Thomas, in keeping with the cultures of the time and place. They developed a spirituality in accordance with Indian culture. The Oriental Syrian liturgy, which they followed, was developed in adaptation with the Indian culture. In course of time she lost many traditional values which were very much in keeping with Indian cultures. Today our Church, who has been given the status of a self governing Church (Sui </a:t>
            </a:r>
            <a:r>
              <a:rPr lang="en-US" sz="2600" dirty="0" err="1">
                <a:solidFill>
                  <a:schemeClr val="tx1"/>
                </a:solidFill>
                <a:latin typeface="Arial Narrow" pitchFamily="34" charset="0"/>
                <a:cs typeface="Times New Roman" pitchFamily="18" charset="0"/>
              </a:rPr>
              <a:t>juris</a:t>
            </a:r>
            <a:r>
              <a:rPr lang="en-US" sz="2600" dirty="0">
                <a:solidFill>
                  <a:schemeClr val="tx1"/>
                </a:solidFill>
                <a:latin typeface="Arial Narrow" pitchFamily="34" charset="0"/>
                <a:cs typeface="Times New Roman" pitchFamily="18" charset="0"/>
              </a:rPr>
              <a:t> Church), is trying to recover what we have lost and to adapt according to the needs of the time and culture.</a:t>
            </a:r>
          </a:p>
        </p:txBody>
      </p:sp>
      <p:sp>
        <p:nvSpPr>
          <p:cNvPr id="16" name="L-Shape 15"/>
          <p:cNvSpPr/>
          <p:nvPr/>
        </p:nvSpPr>
        <p:spPr>
          <a:xfrm>
            <a:off x="8610600" y="609600"/>
            <a:ext cx="457200" cy="457200"/>
          </a:xfrm>
          <a:prstGeom prst="corner">
            <a:avLst>
              <a:gd name="adj1" fmla="val 28481"/>
              <a:gd name="adj2" fmla="val 24684"/>
            </a:avLst>
          </a:prstGeom>
          <a:solidFill>
            <a:srgbClr val="99CC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L-Shape 16"/>
          <p:cNvSpPr/>
          <p:nvPr/>
        </p:nvSpPr>
        <p:spPr>
          <a:xfrm rot="5400000">
            <a:off x="8610600" y="5715000"/>
            <a:ext cx="457200" cy="457200"/>
          </a:xfrm>
          <a:prstGeom prst="corner">
            <a:avLst>
              <a:gd name="adj1" fmla="val 28481"/>
              <a:gd name="adj2" fmla="val 24684"/>
            </a:avLst>
          </a:prstGeom>
          <a:solidFill>
            <a:srgbClr val="99CC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L-Shape 17"/>
          <p:cNvSpPr/>
          <p:nvPr/>
        </p:nvSpPr>
        <p:spPr>
          <a:xfrm rot="10800000">
            <a:off x="76200" y="5715000"/>
            <a:ext cx="457200" cy="457200"/>
          </a:xfrm>
          <a:prstGeom prst="corner">
            <a:avLst>
              <a:gd name="adj1" fmla="val 28481"/>
              <a:gd name="adj2" fmla="val 24684"/>
            </a:avLst>
          </a:prstGeom>
          <a:solidFill>
            <a:srgbClr val="99CC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L-Shape 18"/>
          <p:cNvSpPr/>
          <p:nvPr/>
        </p:nvSpPr>
        <p:spPr>
          <a:xfrm rot="16200000">
            <a:off x="76200" y="609600"/>
            <a:ext cx="457200" cy="457200"/>
          </a:xfrm>
          <a:prstGeom prst="corner">
            <a:avLst>
              <a:gd name="adj1" fmla="val 28481"/>
              <a:gd name="adj2" fmla="val 24684"/>
            </a:avLst>
          </a:prstGeom>
          <a:solidFill>
            <a:srgbClr val="99CC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76200" y="609600"/>
            <a:ext cx="228600" cy="228600"/>
          </a:xfrm>
          <a:prstGeom prst="rect">
            <a:avLst/>
          </a:prstGeom>
          <a:solidFill>
            <a:srgbClr val="99CC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p:nvSpPr>
        <p:spPr>
          <a:xfrm>
            <a:off x="76200" y="5943600"/>
            <a:ext cx="228600" cy="228600"/>
          </a:xfrm>
          <a:prstGeom prst="rect">
            <a:avLst/>
          </a:prstGeom>
          <a:solidFill>
            <a:srgbClr val="99CC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p:nvSpPr>
        <p:spPr>
          <a:xfrm>
            <a:off x="8839200" y="5943600"/>
            <a:ext cx="228600" cy="228600"/>
          </a:xfrm>
          <a:prstGeom prst="rect">
            <a:avLst/>
          </a:prstGeom>
          <a:solidFill>
            <a:srgbClr val="99CC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p:nvSpPr>
        <p:spPr>
          <a:xfrm>
            <a:off x="8839200" y="609600"/>
            <a:ext cx="228600" cy="228600"/>
          </a:xfrm>
          <a:prstGeom prst="rect">
            <a:avLst/>
          </a:prstGeom>
          <a:solidFill>
            <a:srgbClr val="99CC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1143000"/>
            <a:ext cx="9144000" cy="5029200"/>
          </a:xfrm>
          <a:prstGeom prst="rect">
            <a:avLst/>
          </a:prstGeom>
          <a:gradFill flip="none" rotWithShape="1">
            <a:gsLst>
              <a:gs pos="0">
                <a:srgbClr val="6699FF">
                  <a:tint val="66000"/>
                  <a:satMod val="160000"/>
                </a:srgbClr>
              </a:gs>
              <a:gs pos="50000">
                <a:srgbClr val="6699FF">
                  <a:tint val="44500"/>
                  <a:satMod val="160000"/>
                </a:srgbClr>
              </a:gs>
              <a:gs pos="100000">
                <a:srgbClr val="6699FF">
                  <a:tint val="23500"/>
                  <a:satMod val="160000"/>
                </a:srgbClr>
              </a:gs>
            </a:gsLst>
            <a:lin ang="5400000" scaled="1"/>
            <a:tileRect/>
          </a:gra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p:cNvSpPr>
            <a:spLocks noGrp="1"/>
          </p:cNvSpPr>
          <p:nvPr>
            <p:ph type="title"/>
          </p:nvPr>
        </p:nvSpPr>
        <p:spPr>
          <a:xfrm>
            <a:off x="0" y="1143000"/>
            <a:ext cx="9144000" cy="838200"/>
          </a:xfrm>
        </p:spPr>
        <p:txBody>
          <a:bodyPr>
            <a:normAutofit/>
          </a:bodyPr>
          <a:lstStyle/>
          <a:p>
            <a:pPr algn="ctr"/>
            <a:r>
              <a:rPr lang="en-US" sz="3500" b="1" dirty="0">
                <a:solidFill>
                  <a:srgbClr val="FF0000"/>
                </a:solidFill>
                <a:latin typeface="Cooper Std Black" pitchFamily="18" charset="0"/>
                <a:cs typeface="Times New Roman" pitchFamily="18" charset="0"/>
              </a:rPr>
              <a:t>Questions</a:t>
            </a:r>
          </a:p>
        </p:txBody>
      </p:sp>
      <p:sp>
        <p:nvSpPr>
          <p:cNvPr id="5" name="Content Placeholder 2"/>
          <p:cNvSpPr>
            <a:spLocks noGrp="1"/>
          </p:cNvSpPr>
          <p:nvPr>
            <p:ph idx="1"/>
          </p:nvPr>
        </p:nvSpPr>
        <p:spPr>
          <a:xfrm>
            <a:off x="533400" y="2362200"/>
            <a:ext cx="8382000" cy="2209800"/>
          </a:xfrm>
        </p:spPr>
        <p:txBody>
          <a:bodyPr>
            <a:noAutofit/>
          </a:bodyPr>
          <a:lstStyle/>
          <a:p>
            <a:pPr marL="347663" indent="-347663" algn="just">
              <a:buNone/>
            </a:pPr>
            <a:r>
              <a:rPr lang="en-US" sz="3000" dirty="0">
                <a:solidFill>
                  <a:schemeClr val="tx1"/>
                </a:solidFill>
                <a:latin typeface="Arial Narrow" pitchFamily="34" charset="0"/>
                <a:cs typeface="Times New Roman" pitchFamily="18" charset="0"/>
              </a:rPr>
              <a:t>1.	What do you mean by faith?</a:t>
            </a:r>
          </a:p>
          <a:p>
            <a:pPr marL="347663" indent="-347663" algn="just">
              <a:buNone/>
            </a:pPr>
            <a:r>
              <a:rPr lang="en-US" sz="3000" dirty="0">
                <a:solidFill>
                  <a:schemeClr val="tx1"/>
                </a:solidFill>
                <a:latin typeface="Arial Narrow" pitchFamily="34" charset="0"/>
                <a:cs typeface="Times New Roman" pitchFamily="18" charset="0"/>
              </a:rPr>
              <a:t>2.	How is faith reflected in the lives of Abraham, our father in faith and Mary, the Mother of Jesus?</a:t>
            </a:r>
          </a:p>
          <a:p>
            <a:pPr marL="347663" indent="-347663" algn="just">
              <a:buNone/>
            </a:pPr>
            <a:r>
              <a:rPr lang="en-US" sz="3000" dirty="0">
                <a:solidFill>
                  <a:schemeClr val="tx1"/>
                </a:solidFill>
                <a:latin typeface="Arial Narrow" pitchFamily="34" charset="0"/>
                <a:cs typeface="Times New Roman" pitchFamily="18" charset="0"/>
              </a:rPr>
              <a:t>3.	Name the five attributes of faith.</a:t>
            </a:r>
          </a:p>
          <a:p>
            <a:pPr marL="347663" indent="-347663" algn="just">
              <a:buNone/>
            </a:pPr>
            <a:r>
              <a:rPr lang="en-US" sz="3000" dirty="0">
                <a:solidFill>
                  <a:schemeClr val="tx1"/>
                </a:solidFill>
                <a:latin typeface="Arial Narrow" pitchFamily="34" charset="0"/>
                <a:cs typeface="Times New Roman" pitchFamily="18" charset="0"/>
              </a:rPr>
              <a:t>4.	The proclamation of the Gospel leads to faith. Explain.</a:t>
            </a:r>
          </a:p>
          <a:p>
            <a:pPr marL="347663" indent="-347663">
              <a:buNone/>
            </a:pPr>
            <a:r>
              <a:rPr lang="en-US" sz="3000" dirty="0">
                <a:solidFill>
                  <a:schemeClr val="tx1"/>
                </a:solidFill>
                <a:latin typeface="Arial Narrow" pitchFamily="34" charset="0"/>
                <a:cs typeface="Times New Roman" pitchFamily="18" charset="0"/>
              </a:rPr>
              <a:t>5.	Explain the community dimension of Christian faith.</a:t>
            </a:r>
          </a:p>
        </p:txBody>
      </p:sp>
      <p:sp>
        <p:nvSpPr>
          <p:cNvPr id="7" name="Rectangle 6"/>
          <p:cNvSpPr/>
          <p:nvPr/>
        </p:nvSpPr>
        <p:spPr>
          <a:xfrm>
            <a:off x="0" y="1600201"/>
            <a:ext cx="2743200" cy="152400"/>
          </a:xfrm>
          <a:prstGeom prst="rect">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rot="10800000">
            <a:off x="6400800" y="1600201"/>
            <a:ext cx="2743200" cy="152400"/>
          </a:xfrm>
          <a:prstGeom prst="rect">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p:cTn id="13"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5">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5">
                                            <p:txEl>
                                              <p:pRg st="1" end="1"/>
                                            </p:txEl>
                                          </p:spTgt>
                                        </p:tgtEl>
                                        <p:attrNameLst>
                                          <p:attrName>style.visibility</p:attrName>
                                        </p:attrNameLst>
                                      </p:cBhvr>
                                      <p:to>
                                        <p:strVal val="visible"/>
                                      </p:to>
                                    </p:set>
                                    <p:anim calcmode="lin" valueType="num">
                                      <p:cBhvr>
                                        <p:cTn id="19" dur="500" fill="hold"/>
                                        <p:tgtEl>
                                          <p:spTgt spid="5">
                                            <p:txEl>
                                              <p:pRg st="1" end="1"/>
                                            </p:txEl>
                                          </p:spTgt>
                                        </p:tgtEl>
                                        <p:attrNameLst>
                                          <p:attrName>ppt_w</p:attrName>
                                        </p:attrNameLst>
                                      </p:cBhvr>
                                      <p:tavLst>
                                        <p:tav tm="0">
                                          <p:val>
                                            <p:fltVal val="0"/>
                                          </p:val>
                                        </p:tav>
                                        <p:tav tm="100000">
                                          <p:val>
                                            <p:strVal val="#ppt_w"/>
                                          </p:val>
                                        </p:tav>
                                      </p:tavLst>
                                    </p:anim>
                                    <p:anim calcmode="lin" valueType="num">
                                      <p:cBhvr>
                                        <p:cTn id="20" dur="500" fill="hold"/>
                                        <p:tgtEl>
                                          <p:spTgt spid="5">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5">
                                            <p:txEl>
                                              <p:pRg st="2" end="2"/>
                                            </p:txEl>
                                          </p:spTgt>
                                        </p:tgtEl>
                                        <p:attrNameLst>
                                          <p:attrName>style.visibility</p:attrName>
                                        </p:attrNameLst>
                                      </p:cBhvr>
                                      <p:to>
                                        <p:strVal val="visible"/>
                                      </p:to>
                                    </p:set>
                                    <p:anim calcmode="lin" valueType="num">
                                      <p:cBhvr>
                                        <p:cTn id="25" dur="500" fill="hold"/>
                                        <p:tgtEl>
                                          <p:spTgt spid="5">
                                            <p:txEl>
                                              <p:pRg st="2" end="2"/>
                                            </p:txEl>
                                          </p:spTgt>
                                        </p:tgtEl>
                                        <p:attrNameLst>
                                          <p:attrName>ppt_w</p:attrName>
                                        </p:attrNameLst>
                                      </p:cBhvr>
                                      <p:tavLst>
                                        <p:tav tm="0">
                                          <p:val>
                                            <p:fltVal val="0"/>
                                          </p:val>
                                        </p:tav>
                                        <p:tav tm="100000">
                                          <p:val>
                                            <p:strVal val="#ppt_w"/>
                                          </p:val>
                                        </p:tav>
                                      </p:tavLst>
                                    </p:anim>
                                    <p:anim calcmode="lin" valueType="num">
                                      <p:cBhvr>
                                        <p:cTn id="26" dur="500" fill="hold"/>
                                        <p:tgtEl>
                                          <p:spTgt spid="5">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16" fill="hold" grpId="0" nodeType="clickEffect">
                                  <p:stCondLst>
                                    <p:cond delay="0"/>
                                  </p:stCondLst>
                                  <p:childTnLst>
                                    <p:set>
                                      <p:cBhvr>
                                        <p:cTn id="30" dur="1" fill="hold">
                                          <p:stCondLst>
                                            <p:cond delay="0"/>
                                          </p:stCondLst>
                                        </p:cTn>
                                        <p:tgtEl>
                                          <p:spTgt spid="5">
                                            <p:txEl>
                                              <p:pRg st="3" end="3"/>
                                            </p:txEl>
                                          </p:spTgt>
                                        </p:tgtEl>
                                        <p:attrNameLst>
                                          <p:attrName>style.visibility</p:attrName>
                                        </p:attrNameLst>
                                      </p:cBhvr>
                                      <p:to>
                                        <p:strVal val="visible"/>
                                      </p:to>
                                    </p:set>
                                    <p:anim calcmode="lin" valueType="num">
                                      <p:cBhvr>
                                        <p:cTn id="31" dur="500" fill="hold"/>
                                        <p:tgtEl>
                                          <p:spTgt spid="5">
                                            <p:txEl>
                                              <p:pRg st="3" end="3"/>
                                            </p:txEl>
                                          </p:spTgt>
                                        </p:tgtEl>
                                        <p:attrNameLst>
                                          <p:attrName>ppt_w</p:attrName>
                                        </p:attrNameLst>
                                      </p:cBhvr>
                                      <p:tavLst>
                                        <p:tav tm="0">
                                          <p:val>
                                            <p:fltVal val="0"/>
                                          </p:val>
                                        </p:tav>
                                        <p:tav tm="100000">
                                          <p:val>
                                            <p:strVal val="#ppt_w"/>
                                          </p:val>
                                        </p:tav>
                                      </p:tavLst>
                                    </p:anim>
                                    <p:anim calcmode="lin" valueType="num">
                                      <p:cBhvr>
                                        <p:cTn id="32" dur="500" fill="hold"/>
                                        <p:tgtEl>
                                          <p:spTgt spid="5">
                                            <p:txEl>
                                              <p:pRg st="3" end="3"/>
                                            </p:txEl>
                                          </p:spTgt>
                                        </p:tgtEl>
                                        <p:attrNameLst>
                                          <p:attrName>ppt_h</p:attrName>
                                        </p:attrNameLst>
                                      </p:cBhvr>
                                      <p:tavLst>
                                        <p:tav tm="0">
                                          <p:val>
                                            <p:fltVal val="0"/>
                                          </p:val>
                                        </p:tav>
                                        <p:tav tm="100000">
                                          <p:val>
                                            <p:strVal val="#ppt_h"/>
                                          </p:val>
                                        </p:tav>
                                      </p:tavLst>
                                    </p:anim>
                                  </p:childTnLst>
                                </p:cTn>
                              </p:par>
                            </p:childTnLst>
                          </p:cTn>
                        </p:par>
                      </p:childTnLst>
                    </p:cTn>
                  </p:par>
                  <p:par>
                    <p:cTn id="33" fill="hold">
                      <p:stCondLst>
                        <p:cond delay="indefinite"/>
                      </p:stCondLst>
                      <p:childTnLst>
                        <p:par>
                          <p:cTn id="34" fill="hold">
                            <p:stCondLst>
                              <p:cond delay="0"/>
                            </p:stCondLst>
                            <p:childTnLst>
                              <p:par>
                                <p:cTn id="35" presetID="23" presetClass="entr" presetSubtype="16" fill="hold" grpId="0" nodeType="clickEffect">
                                  <p:stCondLst>
                                    <p:cond delay="0"/>
                                  </p:stCondLst>
                                  <p:childTnLst>
                                    <p:set>
                                      <p:cBhvr>
                                        <p:cTn id="36" dur="1" fill="hold">
                                          <p:stCondLst>
                                            <p:cond delay="0"/>
                                          </p:stCondLst>
                                        </p:cTn>
                                        <p:tgtEl>
                                          <p:spTgt spid="5">
                                            <p:txEl>
                                              <p:pRg st="4" end="4"/>
                                            </p:txEl>
                                          </p:spTgt>
                                        </p:tgtEl>
                                        <p:attrNameLst>
                                          <p:attrName>style.visibility</p:attrName>
                                        </p:attrNameLst>
                                      </p:cBhvr>
                                      <p:to>
                                        <p:strVal val="visible"/>
                                      </p:to>
                                    </p:set>
                                    <p:anim calcmode="lin" valueType="num">
                                      <p:cBhvr>
                                        <p:cTn id="37" dur="500" fill="hold"/>
                                        <p:tgtEl>
                                          <p:spTgt spid="5">
                                            <p:txEl>
                                              <p:pRg st="4" end="4"/>
                                            </p:txEl>
                                          </p:spTgt>
                                        </p:tgtEl>
                                        <p:attrNameLst>
                                          <p:attrName>ppt_w</p:attrName>
                                        </p:attrNameLst>
                                      </p:cBhvr>
                                      <p:tavLst>
                                        <p:tav tm="0">
                                          <p:val>
                                            <p:fltVal val="0"/>
                                          </p:val>
                                        </p:tav>
                                        <p:tav tm="100000">
                                          <p:val>
                                            <p:strVal val="#ppt_w"/>
                                          </p:val>
                                        </p:tav>
                                      </p:tavLst>
                                    </p:anim>
                                    <p:anim calcmode="lin" valueType="num">
                                      <p:cBhvr>
                                        <p:cTn id="38" dur="500" fill="hold"/>
                                        <p:tgtEl>
                                          <p:spTgt spid="5">
                                            <p:txEl>
                                              <p:pRg st="4" end="4"/>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3076" name="Picture 4" descr="C:\Users\user\Desktop\vadafone\G_Multi01.gif"/>
          <p:cNvPicPr>
            <a:picLocks noChangeAspect="1" noChangeArrowheads="1" noCrop="1"/>
          </p:cNvPicPr>
          <p:nvPr/>
        </p:nvPicPr>
        <p:blipFill>
          <a:blip r:embed="rId2" cstate="print"/>
          <a:srcRect/>
          <a:stretch>
            <a:fillRect/>
          </a:stretch>
        </p:blipFill>
        <p:spPr bwMode="auto">
          <a:xfrm>
            <a:off x="1828800" y="1600200"/>
            <a:ext cx="5410200" cy="3657600"/>
          </a:xfrm>
          <a:prstGeom prst="rect">
            <a:avLst/>
          </a:prstGeom>
          <a:noFill/>
        </p:spPr>
      </p:pic>
      <p:pic>
        <p:nvPicPr>
          <p:cNvPr id="9" name="Picture 2" descr="C:\Users\user\Desktop\SMCC PHOTO\Candle-06-june.gif"/>
          <p:cNvPicPr>
            <a:picLocks noChangeAspect="1" noChangeArrowheads="1" noCrop="1"/>
          </p:cNvPicPr>
          <p:nvPr/>
        </p:nvPicPr>
        <p:blipFill>
          <a:blip r:embed="rId3" cstate="print"/>
          <a:srcRect/>
          <a:stretch>
            <a:fillRect/>
          </a:stretch>
        </p:blipFill>
        <p:spPr bwMode="auto">
          <a:xfrm>
            <a:off x="3810000" y="1357544"/>
            <a:ext cx="1524000" cy="2071456"/>
          </a:xfrm>
          <a:prstGeom prst="rect">
            <a:avLst/>
          </a:prstGeom>
          <a:noFill/>
        </p:spPr>
      </p:pic>
      <p:sp>
        <p:nvSpPr>
          <p:cNvPr id="5" name="Rectangle 4"/>
          <p:cNvSpPr/>
          <p:nvPr/>
        </p:nvSpPr>
        <p:spPr>
          <a:xfrm>
            <a:off x="914400" y="4343400"/>
            <a:ext cx="7315200" cy="1246495"/>
          </a:xfrm>
          <a:prstGeom prst="rect">
            <a:avLst/>
          </a:prstGeom>
          <a:noFill/>
        </p:spPr>
        <p:txBody>
          <a:bodyPr wrap="squar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7500" b="1" cap="none" spc="0" dirty="0">
                <a:ln w="11430">
                  <a:solidFill>
                    <a:srgbClr val="FF0000"/>
                  </a:solidFill>
                </a:ln>
                <a:solidFill>
                  <a:srgbClr val="FFFF00"/>
                </a:solidFill>
                <a:effectLst>
                  <a:outerShdw blurRad="80000" dist="40000" dir="5040000" algn="tl">
                    <a:srgbClr val="000000">
                      <a:alpha val="30000"/>
                    </a:srgbClr>
                  </a:outerShdw>
                </a:effectLst>
                <a:latin typeface="Algerian" pitchFamily="82" charset="0"/>
              </a:rPr>
              <a:t>Thank </a:t>
            </a:r>
            <a:r>
              <a:rPr lang="en-US" sz="7500" b="1" dirty="0">
                <a:ln w="11430">
                  <a:solidFill>
                    <a:srgbClr val="FF0000"/>
                  </a:solidFill>
                </a:ln>
                <a:solidFill>
                  <a:srgbClr val="FFFF00"/>
                </a:solidFill>
                <a:effectLst>
                  <a:outerShdw blurRad="80000" dist="40000" dir="5040000" algn="tl">
                    <a:srgbClr val="000000">
                      <a:alpha val="30000"/>
                    </a:srgbClr>
                  </a:outerShdw>
                </a:effectLst>
                <a:latin typeface="Algerian" pitchFamily="82" charset="0"/>
              </a:rPr>
              <a:t>you</a:t>
            </a:r>
            <a:endParaRPr lang="en-US" sz="7500" b="1" cap="none" spc="0" dirty="0">
              <a:ln w="11430">
                <a:solidFill>
                  <a:srgbClr val="FF0000"/>
                </a:solidFill>
              </a:ln>
              <a:solidFill>
                <a:srgbClr val="FFFF00"/>
              </a:solidFill>
              <a:effectLst>
                <a:outerShdw blurRad="80000" dist="40000" dir="5040000" algn="tl">
                  <a:srgbClr val="000000">
                    <a:alpha val="30000"/>
                  </a:srgbClr>
                </a:outerShdw>
              </a:effectLst>
              <a:latin typeface="Algerian" pitchFamily="82" charset="0"/>
            </a:endParaRPr>
          </a:p>
        </p:txBody>
      </p:sp>
      <p:pic>
        <p:nvPicPr>
          <p:cNvPr id="14" name="Picture 8" descr="mobile 032"/>
          <p:cNvPicPr>
            <a:picLocks noChangeAspect="1" noChangeArrowheads="1" noCrop="1"/>
          </p:cNvPicPr>
          <p:nvPr/>
        </p:nvPicPr>
        <p:blipFill>
          <a:blip r:embed="rId4" cstate="print"/>
          <a:srcRect/>
          <a:stretch>
            <a:fillRect/>
          </a:stretch>
        </p:blipFill>
        <p:spPr bwMode="auto">
          <a:xfrm rot="19266774">
            <a:off x="3962138" y="3504262"/>
            <a:ext cx="1257057" cy="928432"/>
          </a:xfrm>
          <a:prstGeom prst="rect">
            <a:avLst/>
          </a:prstGeom>
          <a:noFill/>
          <a:ln w="9525">
            <a:noFill/>
            <a:miter lim="800000"/>
            <a:headEnd/>
            <a:tailEnd/>
          </a:ln>
        </p:spPr>
      </p:pic>
    </p:spTree>
  </p:cSld>
  <p:clrMapOvr>
    <a:overrideClrMapping bg1="dk1" tx1="lt1" bg2="dk2" tx2="lt2" accent1="accent1" accent2="accent2" accent3="accent3" accent4="accent4" accent5="accent5" accent6="accent6" hlink="hlink" folHlink="folHlink"/>
  </p:clrMapOvr>
  <p:transition>
    <p:cover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5"/>
                                        </p:tgtEl>
                                        <p:attrNameLst>
                                          <p:attrName>style.visibility</p:attrName>
                                        </p:attrNameLst>
                                      </p:cBhvr>
                                      <p:to>
                                        <p:strVal val="visible"/>
                                      </p:to>
                                    </p:set>
                                    <p:anim by="(-#ppt_w*2)" calcmode="lin" valueType="num">
                                      <p:cBhvr rctx="PPT">
                                        <p:cTn id="7" dur="500" autoRev="1" fill="hold">
                                          <p:stCondLst>
                                            <p:cond delay="0"/>
                                          </p:stCondLst>
                                        </p:cTn>
                                        <p:tgtEl>
                                          <p:spTgt spid="5"/>
                                        </p:tgtEl>
                                        <p:attrNameLst>
                                          <p:attrName>ppt_w</p:attrName>
                                        </p:attrNameLst>
                                      </p:cBhvr>
                                    </p:anim>
                                    <p:anim by="(#ppt_w*0.50)" calcmode="lin" valueType="num">
                                      <p:cBhvr>
                                        <p:cTn id="8" dur="500" decel="50000" autoRev="1" fill="hold">
                                          <p:stCondLst>
                                            <p:cond delay="0"/>
                                          </p:stCondLst>
                                        </p:cTn>
                                        <p:tgtEl>
                                          <p:spTgt spid="5"/>
                                        </p:tgtEl>
                                        <p:attrNameLst>
                                          <p:attrName>ppt_x</p:attrName>
                                        </p:attrNameLst>
                                      </p:cBhvr>
                                    </p:anim>
                                    <p:anim from="(-#ppt_h/2)" to="(#ppt_y)" calcmode="lin" valueType="num">
                                      <p:cBhvr>
                                        <p:cTn id="9" dur="1000" fill="hold">
                                          <p:stCondLst>
                                            <p:cond delay="0"/>
                                          </p:stCondLst>
                                        </p:cTn>
                                        <p:tgtEl>
                                          <p:spTgt spid="5"/>
                                        </p:tgtEl>
                                        <p:attrNameLst>
                                          <p:attrName>ppt_y</p:attrName>
                                        </p:attrNameLst>
                                      </p:cBhvr>
                                    </p:anim>
                                    <p:animRot by="21600000">
                                      <p:cBhvr>
                                        <p:cTn id="10" dur="1000" fill="hold">
                                          <p:stCondLst>
                                            <p:cond delay="0"/>
                                          </p:stCondLst>
                                        </p:cTn>
                                        <p:tgtEl>
                                          <p:spTgt spid="5"/>
                                        </p:tgtEl>
                                        <p:attrNameLst>
                                          <p:attrName>r</p:attrName>
                                        </p:attrNameLst>
                                      </p:cBhvr>
                                    </p:animRot>
                                  </p:childTnLst>
                                </p:cTn>
                              </p:par>
                              <p:par>
                                <p:cTn id="11" presetID="1" presetClass="path" presetSubtype="0" accel="50000" decel="50000" fill="hold" nodeType="withEffect">
                                  <p:stCondLst>
                                    <p:cond delay="0"/>
                                  </p:stCondLst>
                                  <p:childTnLst>
                                    <p:animMotion origin="layout" path="M 0 0  C 0.069 0  0.125 0.07467  0.125 0.16667  C 0.125 0.25867  0.069 0.33333  0 0.33333  C -0.069 0.33333  -0.125 0.25867  -0.125 0.16667  C -0.125 0.07467  -0.069 0  0 0  Z" pathEditMode="relative" ptsTypes="">
                                      <p:cBhvr>
                                        <p:cTn id="12" dur="2000" fill="hold"/>
                                        <p:tgtEl>
                                          <p:spTgt spid="14"/>
                                        </p:tgtEl>
                                        <p:attrNameLst>
                                          <p:attrName>ppt_x</p:attrName>
                                          <p:attrName>ppt_y</p:attrName>
                                        </p:attrNameLst>
                                      </p:cBhvr>
                                    </p:animMotion>
                                  </p:childTnLst>
                                </p:cTn>
                              </p:par>
                            </p:childTnLst>
                          </p:cTn>
                        </p:par>
                        <p:par>
                          <p:cTn id="13" fill="hold">
                            <p:stCondLst>
                              <p:cond delay="2000"/>
                            </p:stCondLst>
                            <p:childTnLst>
                              <p:par>
                                <p:cTn id="14" presetID="26" presetClass="emph" presetSubtype="0" fill="hold" grpId="1" nodeType="afterEffect">
                                  <p:stCondLst>
                                    <p:cond delay="0"/>
                                  </p:stCondLst>
                                  <p:iterate type="lt">
                                    <p:tmPct val="0"/>
                                  </p:iterate>
                                  <p:childTnLst>
                                    <p:animEffect transition="out" filter="fade">
                                      <p:cBhvr>
                                        <p:cTn id="15" dur="500" tmFilter="0, 0; .2, .5; .8, .5; 1, 0"/>
                                        <p:tgtEl>
                                          <p:spTgt spid="5"/>
                                        </p:tgtEl>
                                      </p:cBhvr>
                                    </p:animEffect>
                                    <p:animScale>
                                      <p:cBhvr>
                                        <p:cTn id="16" dur="250" autoRev="1" fill="hold"/>
                                        <p:tgtEl>
                                          <p:spTgt spid="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0" y="583793"/>
            <a:ext cx="9144000" cy="1631216"/>
          </a:xfrm>
          <a:prstGeom prst="rect">
            <a:avLst/>
          </a:prstGeom>
          <a:noFill/>
        </p:spPr>
        <p:txBody>
          <a:bodyPr wrap="square" rtlCol="0">
            <a:spAutoFit/>
          </a:bodyPr>
          <a:lstStyle/>
          <a:p>
            <a:pPr algn="ctr"/>
            <a:r>
              <a:rPr lang="en-US" sz="3000" b="1" dirty="0">
                <a:latin typeface="Cooper Std Black" pitchFamily="18" charset="0"/>
                <a:cs typeface="Times New Roman" pitchFamily="18" charset="0"/>
              </a:rPr>
              <a:t>LESSON 3</a:t>
            </a:r>
          </a:p>
          <a:p>
            <a:pPr algn="ctr"/>
            <a:r>
              <a:rPr lang="en-US" sz="3500" b="1" dirty="0">
                <a:solidFill>
                  <a:srgbClr val="FF0000"/>
                </a:solidFill>
                <a:latin typeface="Cooper Std Black" pitchFamily="18" charset="0"/>
                <a:cs typeface="Times New Roman" pitchFamily="18" charset="0"/>
              </a:rPr>
              <a:t>CHURCH : THE COMMUNITY          OF THE BELIEVERS</a:t>
            </a:r>
            <a:endParaRPr lang="en-US" sz="3500" b="1" dirty="0">
              <a:latin typeface="Cooper Std Black" pitchFamily="18" charset="0"/>
              <a:cs typeface="Times New Roman" pitchFamily="18" charset="0"/>
            </a:endParaRPr>
          </a:p>
        </p:txBody>
      </p:sp>
      <p:pic>
        <p:nvPicPr>
          <p:cNvPr id="4" name="Picture 3" descr="D:\web photo\class 8\jesus-christ-wallpaper (8).jpg"/>
          <p:cNvPicPr>
            <a:picLocks noChangeAspect="1" noChangeArrowheads="1"/>
          </p:cNvPicPr>
          <p:nvPr/>
        </p:nvPicPr>
        <p:blipFill>
          <a:blip r:embed="rId2" cstate="print"/>
          <a:srcRect b="28915"/>
          <a:stretch>
            <a:fillRect/>
          </a:stretch>
        </p:blipFill>
        <p:spPr bwMode="auto">
          <a:xfrm>
            <a:off x="1371600" y="2286000"/>
            <a:ext cx="6324600" cy="4572000"/>
          </a:xfrm>
          <a:prstGeom prst="rect">
            <a:avLst/>
          </a:prstGeom>
          <a:noFill/>
        </p:spPr>
      </p:pic>
    </p:spTree>
    <p:extLst>
      <p:ext uri="{BB962C8B-B14F-4D97-AF65-F5344CB8AC3E}">
        <p14:creationId xmlns="" xmlns:p14="http://schemas.microsoft.com/office/powerpoint/2010/main" val="3886861740"/>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p:cTn id="7"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5">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 calcmode="lin" valueType="num">
                                      <p:cBhvr>
                                        <p:cTn id="13" dur="500" fill="hold"/>
                                        <p:tgtEl>
                                          <p:spTgt spid="5">
                                            <p:txEl>
                                              <p:pRg st="1" end="1"/>
                                            </p:txEl>
                                          </p:spTgt>
                                        </p:tgtEl>
                                        <p:attrNameLst>
                                          <p:attrName>ppt_w</p:attrName>
                                        </p:attrNameLst>
                                      </p:cBhvr>
                                      <p:tavLst>
                                        <p:tav tm="0">
                                          <p:val>
                                            <p:fltVal val="0"/>
                                          </p:val>
                                        </p:tav>
                                        <p:tav tm="100000">
                                          <p:val>
                                            <p:strVal val="#ppt_w"/>
                                          </p:val>
                                        </p:tav>
                                      </p:tavLst>
                                    </p:anim>
                                    <p:anim calcmode="lin" valueType="num">
                                      <p:cBhvr>
                                        <p:cTn id="14" dur="500" fill="hold"/>
                                        <p:tgtEl>
                                          <p:spTgt spid="5">
                                            <p:txEl>
                                              <p:pRg st="1" end="1"/>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TextBox 6"/>
          <p:cNvSpPr txBox="1"/>
          <p:nvPr/>
        </p:nvSpPr>
        <p:spPr>
          <a:xfrm>
            <a:off x="2971800" y="249972"/>
            <a:ext cx="5943600" cy="4154984"/>
          </a:xfrm>
          <a:prstGeom prst="rect">
            <a:avLst/>
          </a:prstGeom>
          <a:noFill/>
        </p:spPr>
        <p:txBody>
          <a:bodyPr wrap="square" rtlCol="0">
            <a:spAutoFit/>
          </a:bodyPr>
          <a:lstStyle/>
          <a:p>
            <a:pPr algn="just"/>
            <a:r>
              <a:rPr lang="en-US" sz="2200" dirty="0">
                <a:latin typeface="Arial Narrow" pitchFamily="34" charset="0"/>
                <a:cs typeface="Times New Roman" pitchFamily="18" charset="0"/>
              </a:rPr>
              <a:t>	When Jesus came to Caesarea Philippi, he asked his disciples, </a:t>
            </a:r>
            <a:r>
              <a:rPr lang="en-US" sz="2200" dirty="0">
                <a:solidFill>
                  <a:srgbClr val="FF00FF"/>
                </a:solidFill>
                <a:latin typeface="Arial Narrow" pitchFamily="34" charset="0"/>
                <a:cs typeface="Times New Roman" pitchFamily="18" charset="0"/>
              </a:rPr>
              <a:t>“Who do men say that the Son of man is?”</a:t>
            </a:r>
            <a:r>
              <a:rPr lang="en-US" sz="2200" dirty="0">
                <a:latin typeface="Arial Narrow" pitchFamily="34" charset="0"/>
                <a:cs typeface="Times New Roman" pitchFamily="18" charset="0"/>
              </a:rPr>
              <a:t> They replied to him: “Some say John the Baptist, others say Elijah, and others Jeremiah or one of the prophets”.  Jesus asked them: “But who do you say that I am?” Simon Peter replied, </a:t>
            </a:r>
            <a:r>
              <a:rPr lang="en-US" sz="2200" dirty="0">
                <a:solidFill>
                  <a:srgbClr val="FF00FF"/>
                </a:solidFill>
                <a:latin typeface="Arial Narrow" pitchFamily="34" charset="0"/>
                <a:cs typeface="Times New Roman" pitchFamily="18" charset="0"/>
              </a:rPr>
              <a:t>“You are the Christ, the Son of the living God.” </a:t>
            </a:r>
            <a:r>
              <a:rPr lang="en-US" sz="2200" dirty="0">
                <a:latin typeface="Arial Narrow" pitchFamily="34" charset="0"/>
                <a:cs typeface="Times New Roman" pitchFamily="18" charset="0"/>
              </a:rPr>
              <a:t>Jesus told him, “Blessed are you Simon Bar–Jonah. For flesh and blood has not revealed this to you, but my Father who is heaven. I tell you</a:t>
            </a:r>
            <a:r>
              <a:rPr lang="en-US" sz="2200" dirty="0">
                <a:solidFill>
                  <a:srgbClr val="FF00FF"/>
                </a:solidFill>
                <a:latin typeface="Arial Narrow" pitchFamily="34" charset="0"/>
                <a:cs typeface="Times New Roman" pitchFamily="18" charset="0"/>
              </a:rPr>
              <a:t>, you are Peter, and on this rock I will build my church, and the powers of death shall not prevail against it. I will give you the keys of the Kingdom of heaven…” </a:t>
            </a:r>
            <a:r>
              <a:rPr lang="en-US" sz="2200" dirty="0">
                <a:latin typeface="Arial Narrow" pitchFamily="34" charset="0"/>
                <a:cs typeface="Times New Roman" pitchFamily="18" charset="0"/>
              </a:rPr>
              <a:t>(Mt. 16:13-18).</a:t>
            </a:r>
            <a:endParaRPr lang="en-US" sz="2200" dirty="0">
              <a:solidFill>
                <a:srgbClr val="FF00FF"/>
              </a:solidFill>
              <a:latin typeface="Arial Narrow" pitchFamily="34" charset="0"/>
              <a:cs typeface="Times New Roman" pitchFamily="18" charset="0"/>
            </a:endParaRPr>
          </a:p>
        </p:txBody>
      </p:sp>
      <p:sp>
        <p:nvSpPr>
          <p:cNvPr id="4" name="TextBox 3"/>
          <p:cNvSpPr txBox="1"/>
          <p:nvPr/>
        </p:nvSpPr>
        <p:spPr>
          <a:xfrm>
            <a:off x="228600" y="4505742"/>
            <a:ext cx="8686800" cy="2123658"/>
          </a:xfrm>
          <a:prstGeom prst="rect">
            <a:avLst/>
          </a:prstGeom>
          <a:noFill/>
        </p:spPr>
        <p:txBody>
          <a:bodyPr wrap="square" rtlCol="0">
            <a:spAutoFit/>
          </a:bodyPr>
          <a:lstStyle/>
          <a:p>
            <a:pPr algn="just"/>
            <a:r>
              <a:rPr lang="en-US" sz="2200" dirty="0">
                <a:solidFill>
                  <a:srgbClr val="FF00FF"/>
                </a:solidFill>
                <a:latin typeface="Arial Narrow" pitchFamily="34" charset="0"/>
                <a:cs typeface="Times New Roman" pitchFamily="18" charset="0"/>
              </a:rPr>
              <a:t>	</a:t>
            </a:r>
            <a:r>
              <a:rPr lang="en-US" sz="2200" dirty="0">
                <a:latin typeface="Arial Narrow" pitchFamily="34" charset="0"/>
                <a:cs typeface="Times New Roman" pitchFamily="18" charset="0"/>
              </a:rPr>
              <a:t>These words of Jesus can be seen as the indication of Jesus establishing the Church.</a:t>
            </a:r>
            <a:r>
              <a:rPr lang="en-US" sz="2200" dirty="0">
                <a:solidFill>
                  <a:srgbClr val="FF00FF"/>
                </a:solidFill>
                <a:latin typeface="Arial Narrow" pitchFamily="34" charset="0"/>
                <a:cs typeface="Times New Roman" pitchFamily="18" charset="0"/>
              </a:rPr>
              <a:t> The most significant aspect is the confession of Peter  that Jesus is Christ is the Son of the living God. </a:t>
            </a:r>
            <a:r>
              <a:rPr lang="en-US" sz="2200" dirty="0">
                <a:latin typeface="Arial Narrow" pitchFamily="34" charset="0"/>
                <a:cs typeface="Times New Roman" pitchFamily="18" charset="0"/>
              </a:rPr>
              <a:t>Highly pleased with Peter's divinely inspired statement, Jesus established his Church on the foundation stone that is Peter. </a:t>
            </a:r>
            <a:r>
              <a:rPr lang="en-US" sz="2200" dirty="0">
                <a:solidFill>
                  <a:srgbClr val="00B0F0"/>
                </a:solidFill>
                <a:latin typeface="Arial Narrow" pitchFamily="34" charset="0"/>
                <a:cs typeface="Times New Roman" pitchFamily="18" charset="0"/>
              </a:rPr>
              <a:t>So the Church is the community of those who believe and confess that Jesus is Christ and the Son of the </a:t>
            </a:r>
            <a:r>
              <a:rPr lang="en-US" sz="2200" dirty="0" err="1">
                <a:solidFill>
                  <a:srgbClr val="00B0F0"/>
                </a:solidFill>
                <a:latin typeface="Arial Narrow" pitchFamily="34" charset="0"/>
                <a:cs typeface="Times New Roman" pitchFamily="18" charset="0"/>
              </a:rPr>
              <a:t>livin</a:t>
            </a:r>
            <a:r>
              <a:rPr lang="en-US" sz="2200" dirty="0">
                <a:solidFill>
                  <a:srgbClr val="00B0F0"/>
                </a:solidFill>
                <a:latin typeface="Arial Narrow" pitchFamily="34" charset="0"/>
                <a:cs typeface="Times New Roman" pitchFamily="18" charset="0"/>
              </a:rPr>
              <a:t> God.</a:t>
            </a:r>
          </a:p>
        </p:txBody>
      </p:sp>
      <p:pic>
        <p:nvPicPr>
          <p:cNvPr id="1026" name="Picture 2" descr="C:\Users\user\Desktop\Bitmap in Page 22-27 (Lesson 3).cdr.jpg"/>
          <p:cNvPicPr>
            <a:picLocks noChangeAspect="1" noChangeArrowheads="1"/>
          </p:cNvPicPr>
          <p:nvPr/>
        </p:nvPicPr>
        <p:blipFill>
          <a:blip r:embed="rId2" cstate="print"/>
          <a:srcRect/>
          <a:stretch>
            <a:fillRect/>
          </a:stretch>
        </p:blipFill>
        <p:spPr bwMode="auto">
          <a:xfrm>
            <a:off x="0" y="0"/>
            <a:ext cx="2743200" cy="4343400"/>
          </a:xfrm>
          <a:prstGeom prst="rect">
            <a:avLst/>
          </a:prstGeom>
          <a:noFill/>
        </p:spPr>
      </p:pic>
    </p:spTree>
    <p:extLst>
      <p:ext uri="{BB962C8B-B14F-4D97-AF65-F5344CB8AC3E}">
        <p14:creationId xmlns="" xmlns:p14="http://schemas.microsoft.com/office/powerpoint/2010/main" val="2668902097"/>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500" fill="hold"/>
                                        <p:tgtEl>
                                          <p:spTgt spid="4"/>
                                        </p:tgtEl>
                                        <p:attrNameLst>
                                          <p:attrName>ppt_w</p:attrName>
                                        </p:attrNameLst>
                                      </p:cBhvr>
                                      <p:tavLst>
                                        <p:tav tm="0">
                                          <p:val>
                                            <p:fltVal val="0"/>
                                          </p:val>
                                        </p:tav>
                                        <p:tav tm="100000">
                                          <p:val>
                                            <p:strVal val="#ppt_w"/>
                                          </p:val>
                                        </p:tav>
                                      </p:tavLst>
                                    </p:anim>
                                    <p:anim calcmode="lin" valueType="num">
                                      <p:cBhvr>
                                        <p:cTn id="14" dur="500" fill="hold"/>
                                        <p:tgtEl>
                                          <p:spTgt spid="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TextBox 6"/>
          <p:cNvSpPr txBox="1"/>
          <p:nvPr/>
        </p:nvSpPr>
        <p:spPr>
          <a:xfrm>
            <a:off x="152400" y="838200"/>
            <a:ext cx="8839200" cy="2554545"/>
          </a:xfrm>
          <a:prstGeom prst="rect">
            <a:avLst/>
          </a:prstGeom>
          <a:noFill/>
        </p:spPr>
        <p:txBody>
          <a:bodyPr wrap="square" rtlCol="0">
            <a:spAutoFit/>
          </a:bodyPr>
          <a:lstStyle/>
          <a:p>
            <a:pPr algn="just"/>
            <a:r>
              <a:rPr lang="en-US" sz="2000" dirty="0">
                <a:latin typeface="Arial Narrow" pitchFamily="34" charset="0"/>
                <a:cs typeface="Times New Roman" pitchFamily="18" charset="0"/>
              </a:rPr>
              <a:t>	</a:t>
            </a:r>
            <a:r>
              <a:rPr lang="en-US" sz="2000" dirty="0">
                <a:solidFill>
                  <a:srgbClr val="FF00FF"/>
                </a:solidFill>
                <a:latin typeface="Arial Narrow" pitchFamily="34" charset="0"/>
                <a:cs typeface="Times New Roman" pitchFamily="18" charset="0"/>
              </a:rPr>
              <a:t>Faith is man's response to the call of God, who reveals Himself. </a:t>
            </a:r>
            <a:r>
              <a:rPr lang="en-US" sz="2000" dirty="0">
                <a:latin typeface="Arial Narrow" pitchFamily="34" charset="0"/>
                <a:cs typeface="Times New Roman" pitchFamily="18" charset="0"/>
              </a:rPr>
              <a:t>The expression of this response is a loving surrender to God. The people who listened to the speech of the Apostle Peter, on the day of the Pentecost, were so touched and moved that they asked this apostles, </a:t>
            </a:r>
            <a:r>
              <a:rPr lang="en-US" sz="2000" dirty="0">
                <a:solidFill>
                  <a:srgbClr val="FF00FF"/>
                </a:solidFill>
                <a:latin typeface="Arial Narrow" pitchFamily="34" charset="0"/>
                <a:cs typeface="Times New Roman" pitchFamily="18" charset="0"/>
              </a:rPr>
              <a:t>“Brethren, what shall we do?” And Peter said to them: “Repent, and be baptized every one of you in the name of Jesus Christ, for the forgiveness of your sins; and you shall receive the gift of the Holy Spirit.”</a:t>
            </a:r>
            <a:r>
              <a:rPr lang="en-US" sz="2000" dirty="0">
                <a:latin typeface="Arial Narrow" pitchFamily="34" charset="0"/>
                <a:cs typeface="Times New Roman" pitchFamily="18" charset="0"/>
              </a:rPr>
              <a:t>(Acts 2 : 37-38).  Accepting this call, they repented and received baptism. And they were added to the community of believers who accepted, Jesus as their Lord and Saviour.</a:t>
            </a:r>
            <a:endParaRPr lang="en-US" sz="2000" dirty="0">
              <a:solidFill>
                <a:srgbClr val="FF00FF"/>
              </a:solidFill>
              <a:latin typeface="Arial Narrow" pitchFamily="34" charset="0"/>
              <a:cs typeface="Times New Roman" pitchFamily="18" charset="0"/>
            </a:endParaRPr>
          </a:p>
        </p:txBody>
      </p:sp>
      <p:sp>
        <p:nvSpPr>
          <p:cNvPr id="4" name="TextBox 3"/>
          <p:cNvSpPr txBox="1"/>
          <p:nvPr/>
        </p:nvSpPr>
        <p:spPr>
          <a:xfrm>
            <a:off x="152400" y="3459301"/>
            <a:ext cx="8763000" cy="3170099"/>
          </a:xfrm>
          <a:prstGeom prst="rect">
            <a:avLst/>
          </a:prstGeom>
          <a:noFill/>
        </p:spPr>
        <p:txBody>
          <a:bodyPr wrap="square" rtlCol="0">
            <a:spAutoFit/>
          </a:bodyPr>
          <a:lstStyle/>
          <a:p>
            <a:pPr algn="just"/>
            <a:r>
              <a:rPr lang="en-US" sz="2000" dirty="0">
                <a:solidFill>
                  <a:srgbClr val="00B0F0"/>
                </a:solidFill>
                <a:latin typeface="Arial Narrow" pitchFamily="34" charset="0"/>
                <a:cs typeface="Times New Roman" pitchFamily="18" charset="0"/>
              </a:rPr>
              <a:t>	</a:t>
            </a:r>
            <a:r>
              <a:rPr lang="en-US" sz="2000" dirty="0">
                <a:solidFill>
                  <a:srgbClr val="FF00FF"/>
                </a:solidFill>
                <a:latin typeface="Arial Narrow" pitchFamily="34" charset="0"/>
                <a:cs typeface="Times New Roman" pitchFamily="18" charset="0"/>
              </a:rPr>
              <a:t>The lives of our forefather Abraham and Mary, the blessed mother of Jesus, are models of faith. </a:t>
            </a:r>
            <a:r>
              <a:rPr lang="en-US" sz="2000" dirty="0">
                <a:latin typeface="Arial Narrow" pitchFamily="34" charset="0"/>
                <a:cs typeface="Times New Roman" pitchFamily="18" charset="0"/>
              </a:rPr>
              <a:t>Abraham believed the Promise of God, although his wife was past the age of bearing and knew that, what was impossible with man was possible for God. The same is true with Mary, the Mother of Jesus Christ, who believed the message of the angel and submitted to the will of God.</a:t>
            </a:r>
            <a:endParaRPr lang="en-US" sz="2000" dirty="0">
              <a:solidFill>
                <a:srgbClr val="00B0F0"/>
              </a:solidFill>
              <a:latin typeface="Arial Narrow" pitchFamily="34" charset="0"/>
              <a:cs typeface="Times New Roman" pitchFamily="18" charset="0"/>
            </a:endParaRPr>
          </a:p>
          <a:p>
            <a:pPr algn="just"/>
            <a:r>
              <a:rPr lang="en-US" sz="2000" dirty="0">
                <a:solidFill>
                  <a:srgbClr val="00B0F0"/>
                </a:solidFill>
                <a:latin typeface="Arial Narrow" pitchFamily="34" charset="0"/>
                <a:cs typeface="Times New Roman" pitchFamily="18" charset="0"/>
              </a:rPr>
              <a:t>	Faith is founded on the belief that the Word of God will be done even if it is unintelligible for the human mind. </a:t>
            </a:r>
            <a:r>
              <a:rPr lang="en-US" sz="2000" dirty="0">
                <a:latin typeface="Arial Narrow" pitchFamily="34" charset="0"/>
                <a:cs typeface="Times New Roman" pitchFamily="18" charset="0"/>
              </a:rPr>
              <a:t>In the letter to the Hebrews we read</a:t>
            </a:r>
            <a:r>
              <a:rPr lang="en-US" sz="2000" dirty="0">
                <a:solidFill>
                  <a:srgbClr val="FF00FF"/>
                </a:solidFill>
                <a:latin typeface="Arial Narrow" pitchFamily="34" charset="0"/>
                <a:cs typeface="Times New Roman" pitchFamily="18" charset="0"/>
              </a:rPr>
              <a:t>: “Now faith is the assurance of things hoped for, the conviction of things not seen.” </a:t>
            </a:r>
            <a:r>
              <a:rPr lang="en-US" sz="2000" dirty="0">
                <a:latin typeface="Arial Narrow" pitchFamily="34" charset="0"/>
                <a:cs typeface="Times New Roman" pitchFamily="18" charset="0"/>
              </a:rPr>
              <a:t>(Heb 11:1). What underlines this faith is a deep love-relationship with God. Moved by love we surrender our mind, intelligence and heart to God in an act of faith.</a:t>
            </a:r>
          </a:p>
        </p:txBody>
      </p:sp>
      <p:sp>
        <p:nvSpPr>
          <p:cNvPr id="5" name="TextBox 4"/>
          <p:cNvSpPr txBox="1"/>
          <p:nvPr/>
        </p:nvSpPr>
        <p:spPr>
          <a:xfrm>
            <a:off x="0" y="207258"/>
            <a:ext cx="9144000" cy="553998"/>
          </a:xfrm>
          <a:prstGeom prst="rect">
            <a:avLst/>
          </a:prstGeom>
          <a:noFill/>
        </p:spPr>
        <p:txBody>
          <a:bodyPr wrap="square" rtlCol="0">
            <a:spAutoFit/>
          </a:bodyPr>
          <a:lstStyle/>
          <a:p>
            <a:pPr algn="ctr"/>
            <a:r>
              <a:rPr lang="en-US" sz="3000" b="1" dirty="0">
                <a:solidFill>
                  <a:srgbClr val="FF0000"/>
                </a:solidFill>
                <a:latin typeface="Cooper Std Black" pitchFamily="18" charset="0"/>
                <a:cs typeface="Times New Roman" pitchFamily="18" charset="0"/>
              </a:rPr>
              <a:t>FAITH IS THE RESPONSE TO GOD'S CALL</a:t>
            </a:r>
            <a:endParaRPr lang="en-US" sz="3000" b="1" dirty="0">
              <a:latin typeface="Cooper Std Black" pitchFamily="18" charset="0"/>
              <a:cs typeface="Times New Roman" pitchFamily="18" charset="0"/>
            </a:endParaRPr>
          </a:p>
        </p:txBody>
      </p:sp>
    </p:spTree>
    <p:extLst>
      <p:ext uri="{BB962C8B-B14F-4D97-AF65-F5344CB8AC3E}">
        <p14:creationId xmlns="" xmlns:p14="http://schemas.microsoft.com/office/powerpoint/2010/main" val="2668902097"/>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500" fill="hold"/>
                                        <p:tgtEl>
                                          <p:spTgt spid="7"/>
                                        </p:tgtEl>
                                        <p:attrNameLst>
                                          <p:attrName>ppt_w</p:attrName>
                                        </p:attrNameLst>
                                      </p:cBhvr>
                                      <p:tavLst>
                                        <p:tav tm="0">
                                          <p:val>
                                            <p:fltVal val="0"/>
                                          </p:val>
                                        </p:tav>
                                        <p:tav tm="100000">
                                          <p:val>
                                            <p:strVal val="#ppt_w"/>
                                          </p:val>
                                        </p:tav>
                                      </p:tavLst>
                                    </p:anim>
                                    <p:anim calcmode="lin" valueType="num">
                                      <p:cBhvr>
                                        <p:cTn id="14" dur="500" fill="hold"/>
                                        <p:tgtEl>
                                          <p:spTgt spid="7"/>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 calcmode="lin" valueType="num">
                                      <p:cBhvr>
                                        <p:cTn id="19" dur="500" fill="hold"/>
                                        <p:tgtEl>
                                          <p:spTgt spid="4">
                                            <p:txEl>
                                              <p:pRg st="0" end="0"/>
                                            </p:txEl>
                                          </p:spTgt>
                                        </p:tgtEl>
                                        <p:attrNameLst>
                                          <p:attrName>ppt_w</p:attrName>
                                        </p:attrNameLst>
                                      </p:cBhvr>
                                      <p:tavLst>
                                        <p:tav tm="0">
                                          <p:val>
                                            <p:fltVal val="0"/>
                                          </p:val>
                                        </p:tav>
                                        <p:tav tm="100000">
                                          <p:val>
                                            <p:strVal val="#ppt_w"/>
                                          </p:val>
                                        </p:tav>
                                      </p:tavLst>
                                    </p:anim>
                                    <p:anim calcmode="lin" valueType="num">
                                      <p:cBhvr>
                                        <p:cTn id="20" dur="500" fill="hold"/>
                                        <p:tgtEl>
                                          <p:spTgt spid="4">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p:cTn id="25" dur="500" fill="hold"/>
                                        <p:tgtEl>
                                          <p:spTgt spid="4">
                                            <p:txEl>
                                              <p:pRg st="1" end="1"/>
                                            </p:txEl>
                                          </p:spTgt>
                                        </p:tgtEl>
                                        <p:attrNameLst>
                                          <p:attrName>ppt_w</p:attrName>
                                        </p:attrNameLst>
                                      </p:cBhvr>
                                      <p:tavLst>
                                        <p:tav tm="0">
                                          <p:val>
                                            <p:fltVal val="0"/>
                                          </p:val>
                                        </p:tav>
                                        <p:tav tm="100000">
                                          <p:val>
                                            <p:strVal val="#ppt_w"/>
                                          </p:val>
                                        </p:tav>
                                      </p:tavLst>
                                    </p:anim>
                                    <p:anim calcmode="lin" valueType="num">
                                      <p:cBhvr>
                                        <p:cTn id="26" dur="500" fill="hold"/>
                                        <p:tgtEl>
                                          <p:spTgt spid="4">
                                            <p:txEl>
                                              <p:pRg st="1" end="1"/>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4" grpId="0" build="p"/>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TextBox 5"/>
          <p:cNvSpPr txBox="1"/>
          <p:nvPr/>
        </p:nvSpPr>
        <p:spPr>
          <a:xfrm>
            <a:off x="152400" y="1505664"/>
            <a:ext cx="6096000" cy="5047536"/>
          </a:xfrm>
          <a:prstGeom prst="rect">
            <a:avLst/>
          </a:prstGeom>
          <a:noFill/>
        </p:spPr>
        <p:txBody>
          <a:bodyPr wrap="square" rtlCol="0">
            <a:spAutoFit/>
          </a:bodyPr>
          <a:lstStyle/>
          <a:p>
            <a:pPr algn="just"/>
            <a:r>
              <a:rPr lang="en-US" sz="2300" dirty="0">
                <a:solidFill>
                  <a:srgbClr val="FF00FF"/>
                </a:solidFill>
                <a:latin typeface="Arial Narrow" pitchFamily="34" charset="0"/>
                <a:cs typeface="Times New Roman" pitchFamily="18" charset="0"/>
              </a:rPr>
              <a:t>	Jesus is the revelation of God himself. In Jesus, God revealed Himself in a unique way to humanity. </a:t>
            </a:r>
            <a:r>
              <a:rPr lang="en-US" sz="2300" dirty="0">
                <a:latin typeface="Arial Narrow" pitchFamily="34" charset="0"/>
                <a:cs typeface="Times New Roman" pitchFamily="18" charset="0"/>
              </a:rPr>
              <a:t>And Jesus on his part, through his life, death and resurrection revealed that He was the Son of God and as such, Lord and </a:t>
            </a:r>
            <a:r>
              <a:rPr lang="en-US" sz="2300" dirty="0" err="1">
                <a:latin typeface="Arial Narrow" pitchFamily="34" charset="0"/>
                <a:cs typeface="Times New Roman" pitchFamily="18" charset="0"/>
              </a:rPr>
              <a:t>Saviour</a:t>
            </a:r>
            <a:r>
              <a:rPr lang="en-US" sz="2300" dirty="0">
                <a:latin typeface="Arial Narrow" pitchFamily="34" charset="0"/>
                <a:cs typeface="Times New Roman" pitchFamily="18" charset="0"/>
              </a:rPr>
              <a:t>. God confirmed this revelation by raising Jesus from the dead. In the letter to the Romans we read: </a:t>
            </a:r>
            <a:r>
              <a:rPr lang="en-US" sz="2300" dirty="0">
                <a:solidFill>
                  <a:srgbClr val="FF00FF"/>
                </a:solidFill>
                <a:latin typeface="Arial Narrow" pitchFamily="34" charset="0"/>
                <a:cs typeface="Times New Roman" pitchFamily="18" charset="0"/>
              </a:rPr>
              <a:t>“…if you confess with your lips that Jesus is Lord and believe in your heart that God raised him up from the dead, </a:t>
            </a:r>
            <a:r>
              <a:rPr lang="en-US" sz="2300" dirty="0">
                <a:solidFill>
                  <a:srgbClr val="00B0F0"/>
                </a:solidFill>
                <a:latin typeface="Arial Narrow" pitchFamily="34" charset="0"/>
                <a:cs typeface="Times New Roman" pitchFamily="18" charset="0"/>
              </a:rPr>
              <a:t>you will be saved.” (Rom 10:9). So the Church is the community of people who accept Jesus, the revelation of God, and love Him </a:t>
            </a:r>
            <a:r>
              <a:rPr lang="en-US" sz="2300" dirty="0">
                <a:latin typeface="Arial Narrow" pitchFamily="34" charset="0"/>
                <a:cs typeface="Times New Roman" pitchFamily="18" charset="0"/>
              </a:rPr>
              <a:t>and profess their faith in Him. Jesus moved by love for his Father surrendered his life to God on the cross. So faith consists in surrendering ourselves to the Will of God.</a:t>
            </a:r>
            <a:endParaRPr lang="en-US" sz="2300" dirty="0">
              <a:solidFill>
                <a:srgbClr val="FF00FF"/>
              </a:solidFill>
              <a:latin typeface="Arial Narrow" pitchFamily="34" charset="0"/>
              <a:cs typeface="Times New Roman" pitchFamily="18" charset="0"/>
            </a:endParaRPr>
          </a:p>
        </p:txBody>
      </p:sp>
      <p:sp>
        <p:nvSpPr>
          <p:cNvPr id="4" name="TextBox 3"/>
          <p:cNvSpPr txBox="1"/>
          <p:nvPr/>
        </p:nvSpPr>
        <p:spPr>
          <a:xfrm>
            <a:off x="0" y="207258"/>
            <a:ext cx="9144000" cy="1169551"/>
          </a:xfrm>
          <a:prstGeom prst="rect">
            <a:avLst/>
          </a:prstGeom>
          <a:noFill/>
        </p:spPr>
        <p:txBody>
          <a:bodyPr wrap="square" rtlCol="0">
            <a:spAutoFit/>
          </a:bodyPr>
          <a:lstStyle/>
          <a:p>
            <a:pPr algn="ctr"/>
            <a:r>
              <a:rPr lang="en-US" sz="3500" b="1" dirty="0">
                <a:solidFill>
                  <a:srgbClr val="FF0000"/>
                </a:solidFill>
                <a:latin typeface="Cooper Std Black" pitchFamily="18" charset="0"/>
                <a:cs typeface="Times New Roman" pitchFamily="18" charset="0"/>
              </a:rPr>
              <a:t>The Community of the Believers in Jesus</a:t>
            </a:r>
            <a:endParaRPr lang="en-US" sz="3500" b="1" dirty="0">
              <a:latin typeface="Cooper Std Black" pitchFamily="18" charset="0"/>
              <a:cs typeface="Times New Roman" pitchFamily="18" charset="0"/>
            </a:endParaRPr>
          </a:p>
        </p:txBody>
      </p:sp>
      <p:pic>
        <p:nvPicPr>
          <p:cNvPr id="2050" name="Picture 2" descr="C:\Users\user\Desktop\Bitmap in Page 22-27 (Lesson 3).cdr.jpg"/>
          <p:cNvPicPr>
            <a:picLocks noChangeAspect="1" noChangeArrowheads="1"/>
          </p:cNvPicPr>
          <p:nvPr/>
        </p:nvPicPr>
        <p:blipFill>
          <a:blip r:embed="rId2" cstate="print"/>
          <a:srcRect/>
          <a:stretch>
            <a:fillRect/>
          </a:stretch>
        </p:blipFill>
        <p:spPr bwMode="auto">
          <a:xfrm>
            <a:off x="6400800" y="2078784"/>
            <a:ext cx="2743200" cy="3864816"/>
          </a:xfrm>
          <a:prstGeom prst="rect">
            <a:avLst/>
          </a:prstGeom>
          <a:noFill/>
        </p:spPr>
      </p:pic>
    </p:spTree>
    <p:extLst>
      <p:ext uri="{BB962C8B-B14F-4D97-AF65-F5344CB8AC3E}">
        <p14:creationId xmlns="" xmlns:p14="http://schemas.microsoft.com/office/powerpoint/2010/main" val="2668902097"/>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500" fill="hold"/>
                                        <p:tgtEl>
                                          <p:spTgt spid="6"/>
                                        </p:tgtEl>
                                        <p:attrNameLst>
                                          <p:attrName>ppt_w</p:attrName>
                                        </p:attrNameLst>
                                      </p:cBhvr>
                                      <p:tavLst>
                                        <p:tav tm="0">
                                          <p:val>
                                            <p:fltVal val="0"/>
                                          </p:val>
                                        </p:tav>
                                        <p:tav tm="100000">
                                          <p:val>
                                            <p:strVal val="#ppt_w"/>
                                          </p:val>
                                        </p:tav>
                                      </p:tavLst>
                                    </p:anim>
                                    <p:anim calcmode="lin" valueType="num">
                                      <p:cBhvr>
                                        <p:cTn id="14" dur="500" fill="hold"/>
                                        <p:tgtEl>
                                          <p:spTgt spid="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685800"/>
            <a:ext cx="9144000" cy="5486400"/>
          </a:xfrm>
          <a:prstGeom prst="rect">
            <a:avLst/>
          </a:prstGeom>
          <a:solidFill>
            <a:schemeClr val="bg1"/>
          </a:solidFill>
          <a:ln>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381000" y="2362200"/>
            <a:ext cx="6477000" cy="3170099"/>
          </a:xfrm>
          <a:prstGeom prst="rect">
            <a:avLst/>
          </a:prstGeom>
          <a:noFill/>
        </p:spPr>
        <p:txBody>
          <a:bodyPr wrap="square" rtlCol="0">
            <a:spAutoFit/>
          </a:bodyPr>
          <a:lstStyle/>
          <a:p>
            <a:pPr marL="457200" indent="-457200" algn="just"/>
            <a:r>
              <a:rPr lang="en-US" sz="2500" dirty="0">
                <a:latin typeface="Arial Narrow" pitchFamily="34" charset="0"/>
                <a:cs typeface="Times New Roman" pitchFamily="18" charset="0"/>
              </a:rPr>
              <a:t>1.   It is man's response to God who reveals Himself.</a:t>
            </a:r>
          </a:p>
          <a:p>
            <a:pPr marL="404813" indent="-404813" algn="just"/>
            <a:r>
              <a:rPr lang="en-US" sz="2500" dirty="0">
                <a:latin typeface="Arial Narrow" pitchFamily="34" charset="0"/>
                <a:cs typeface="Times New Roman" pitchFamily="18" charset="0"/>
              </a:rPr>
              <a:t>2. It is the total acceptance of all that God has revealed.</a:t>
            </a:r>
          </a:p>
          <a:p>
            <a:pPr algn="just"/>
            <a:r>
              <a:rPr lang="en-US" sz="2500" dirty="0">
                <a:latin typeface="Arial Narrow" pitchFamily="34" charset="0"/>
                <a:cs typeface="Times New Roman" pitchFamily="18" charset="0"/>
              </a:rPr>
              <a:t>3.   It is man's total obedience and self surrender.</a:t>
            </a:r>
          </a:p>
          <a:p>
            <a:pPr marL="404813" indent="-404813" algn="just"/>
            <a:r>
              <a:rPr lang="en-US" sz="2500" dirty="0">
                <a:latin typeface="Arial Narrow" pitchFamily="34" charset="0"/>
                <a:cs typeface="Times New Roman" pitchFamily="18" charset="0"/>
              </a:rPr>
              <a:t>4.  It is the awareness that it is God who enables us   to believe    and strengthens us in our faith.</a:t>
            </a:r>
          </a:p>
          <a:p>
            <a:pPr marL="404813" indent="-404813" algn="just"/>
            <a:r>
              <a:rPr lang="en-US" sz="2500" dirty="0">
                <a:latin typeface="Arial Narrow" pitchFamily="34" charset="0"/>
                <a:cs typeface="Times New Roman" pitchFamily="18" charset="0"/>
              </a:rPr>
              <a:t>5.  It is the awareness that faith is both man's response to God and a free gift of God.</a:t>
            </a:r>
          </a:p>
        </p:txBody>
      </p:sp>
      <p:sp>
        <p:nvSpPr>
          <p:cNvPr id="3" name="TextBox 2"/>
          <p:cNvSpPr txBox="1"/>
          <p:nvPr/>
        </p:nvSpPr>
        <p:spPr>
          <a:xfrm>
            <a:off x="0" y="1274058"/>
            <a:ext cx="9144000" cy="630942"/>
          </a:xfrm>
          <a:prstGeom prst="rect">
            <a:avLst/>
          </a:prstGeom>
          <a:noFill/>
        </p:spPr>
        <p:txBody>
          <a:bodyPr wrap="square" rtlCol="0">
            <a:spAutoFit/>
          </a:bodyPr>
          <a:lstStyle/>
          <a:p>
            <a:pPr algn="ctr"/>
            <a:r>
              <a:rPr lang="en-US" sz="3500" b="1" dirty="0">
                <a:solidFill>
                  <a:srgbClr val="002060"/>
                </a:solidFill>
                <a:latin typeface="Cooper Std Black" pitchFamily="18" charset="0"/>
                <a:cs typeface="Times New Roman" pitchFamily="18" charset="0"/>
              </a:rPr>
              <a:t>THE BASIC QUALITIES OF FAITH</a:t>
            </a:r>
          </a:p>
        </p:txBody>
      </p:sp>
      <p:pic>
        <p:nvPicPr>
          <p:cNvPr id="3074" name="Picture 2" descr="C:\Users\user\Desktop\Bitmap in Page 22-27 (Lesson 3).cdr.jpg"/>
          <p:cNvPicPr>
            <a:picLocks noChangeAspect="1" noChangeArrowheads="1"/>
          </p:cNvPicPr>
          <p:nvPr/>
        </p:nvPicPr>
        <p:blipFill>
          <a:blip r:embed="rId2" cstate="print"/>
          <a:srcRect/>
          <a:stretch>
            <a:fillRect/>
          </a:stretch>
        </p:blipFill>
        <p:spPr bwMode="auto">
          <a:xfrm flipH="1">
            <a:off x="6934198" y="2514600"/>
            <a:ext cx="2086797" cy="2743200"/>
          </a:xfrm>
          <a:prstGeom prst="rect">
            <a:avLst/>
          </a:prstGeom>
          <a:noFill/>
        </p:spPr>
      </p:pic>
    </p:spTree>
    <p:extLst>
      <p:ext uri="{BB962C8B-B14F-4D97-AF65-F5344CB8AC3E}">
        <p14:creationId xmlns="" xmlns:p14="http://schemas.microsoft.com/office/powerpoint/2010/main" val="2668902097"/>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7">
                                            <p:txEl>
                                              <p:pRg st="0" end="0"/>
                                            </p:txEl>
                                          </p:spTgt>
                                        </p:tgtEl>
                                        <p:attrNameLst>
                                          <p:attrName>style.visibility</p:attrName>
                                        </p:attrNameLst>
                                      </p:cBhvr>
                                      <p:to>
                                        <p:strVal val="visible"/>
                                      </p:to>
                                    </p:set>
                                    <p:anim calcmode="lin" valueType="num">
                                      <p:cBhvr>
                                        <p:cTn id="13" dur="500" fill="hold"/>
                                        <p:tgtEl>
                                          <p:spTgt spid="7">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7">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7">
                                            <p:txEl>
                                              <p:pRg st="1" end="1"/>
                                            </p:txEl>
                                          </p:spTgt>
                                        </p:tgtEl>
                                        <p:attrNameLst>
                                          <p:attrName>style.visibility</p:attrName>
                                        </p:attrNameLst>
                                      </p:cBhvr>
                                      <p:to>
                                        <p:strVal val="visible"/>
                                      </p:to>
                                    </p:set>
                                    <p:anim calcmode="lin" valueType="num">
                                      <p:cBhvr>
                                        <p:cTn id="19" dur="500" fill="hold"/>
                                        <p:tgtEl>
                                          <p:spTgt spid="7">
                                            <p:txEl>
                                              <p:pRg st="1" end="1"/>
                                            </p:txEl>
                                          </p:spTgt>
                                        </p:tgtEl>
                                        <p:attrNameLst>
                                          <p:attrName>ppt_w</p:attrName>
                                        </p:attrNameLst>
                                      </p:cBhvr>
                                      <p:tavLst>
                                        <p:tav tm="0">
                                          <p:val>
                                            <p:fltVal val="0"/>
                                          </p:val>
                                        </p:tav>
                                        <p:tav tm="100000">
                                          <p:val>
                                            <p:strVal val="#ppt_w"/>
                                          </p:val>
                                        </p:tav>
                                      </p:tavLst>
                                    </p:anim>
                                    <p:anim calcmode="lin" valueType="num">
                                      <p:cBhvr>
                                        <p:cTn id="20" dur="500" fill="hold"/>
                                        <p:tgtEl>
                                          <p:spTgt spid="7">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p:cTn id="25" dur="500" fill="hold"/>
                                        <p:tgtEl>
                                          <p:spTgt spid="7">
                                            <p:txEl>
                                              <p:pRg st="2" end="2"/>
                                            </p:txEl>
                                          </p:spTgt>
                                        </p:tgtEl>
                                        <p:attrNameLst>
                                          <p:attrName>ppt_w</p:attrName>
                                        </p:attrNameLst>
                                      </p:cBhvr>
                                      <p:tavLst>
                                        <p:tav tm="0">
                                          <p:val>
                                            <p:fltVal val="0"/>
                                          </p:val>
                                        </p:tav>
                                        <p:tav tm="100000">
                                          <p:val>
                                            <p:strVal val="#ppt_w"/>
                                          </p:val>
                                        </p:tav>
                                      </p:tavLst>
                                    </p:anim>
                                    <p:anim calcmode="lin" valueType="num">
                                      <p:cBhvr>
                                        <p:cTn id="26" dur="500" fill="hold"/>
                                        <p:tgtEl>
                                          <p:spTgt spid="7">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16" fill="hold" grpId="0" nodeType="clickEffect">
                                  <p:stCondLst>
                                    <p:cond delay="0"/>
                                  </p:stCondLst>
                                  <p:childTnLst>
                                    <p:set>
                                      <p:cBhvr>
                                        <p:cTn id="30" dur="1" fill="hold">
                                          <p:stCondLst>
                                            <p:cond delay="0"/>
                                          </p:stCondLst>
                                        </p:cTn>
                                        <p:tgtEl>
                                          <p:spTgt spid="7">
                                            <p:txEl>
                                              <p:pRg st="3" end="3"/>
                                            </p:txEl>
                                          </p:spTgt>
                                        </p:tgtEl>
                                        <p:attrNameLst>
                                          <p:attrName>style.visibility</p:attrName>
                                        </p:attrNameLst>
                                      </p:cBhvr>
                                      <p:to>
                                        <p:strVal val="visible"/>
                                      </p:to>
                                    </p:set>
                                    <p:anim calcmode="lin" valueType="num">
                                      <p:cBhvr>
                                        <p:cTn id="31" dur="500" fill="hold"/>
                                        <p:tgtEl>
                                          <p:spTgt spid="7">
                                            <p:txEl>
                                              <p:pRg st="3" end="3"/>
                                            </p:txEl>
                                          </p:spTgt>
                                        </p:tgtEl>
                                        <p:attrNameLst>
                                          <p:attrName>ppt_w</p:attrName>
                                        </p:attrNameLst>
                                      </p:cBhvr>
                                      <p:tavLst>
                                        <p:tav tm="0">
                                          <p:val>
                                            <p:fltVal val="0"/>
                                          </p:val>
                                        </p:tav>
                                        <p:tav tm="100000">
                                          <p:val>
                                            <p:strVal val="#ppt_w"/>
                                          </p:val>
                                        </p:tav>
                                      </p:tavLst>
                                    </p:anim>
                                    <p:anim calcmode="lin" valueType="num">
                                      <p:cBhvr>
                                        <p:cTn id="32" dur="500" fill="hold"/>
                                        <p:tgtEl>
                                          <p:spTgt spid="7">
                                            <p:txEl>
                                              <p:pRg st="3" end="3"/>
                                            </p:txEl>
                                          </p:spTgt>
                                        </p:tgtEl>
                                        <p:attrNameLst>
                                          <p:attrName>ppt_h</p:attrName>
                                        </p:attrNameLst>
                                      </p:cBhvr>
                                      <p:tavLst>
                                        <p:tav tm="0">
                                          <p:val>
                                            <p:fltVal val="0"/>
                                          </p:val>
                                        </p:tav>
                                        <p:tav tm="100000">
                                          <p:val>
                                            <p:strVal val="#ppt_h"/>
                                          </p:val>
                                        </p:tav>
                                      </p:tavLst>
                                    </p:anim>
                                  </p:childTnLst>
                                </p:cTn>
                              </p:par>
                            </p:childTnLst>
                          </p:cTn>
                        </p:par>
                      </p:childTnLst>
                    </p:cTn>
                  </p:par>
                  <p:par>
                    <p:cTn id="33" fill="hold">
                      <p:stCondLst>
                        <p:cond delay="indefinite"/>
                      </p:stCondLst>
                      <p:childTnLst>
                        <p:par>
                          <p:cTn id="34" fill="hold">
                            <p:stCondLst>
                              <p:cond delay="0"/>
                            </p:stCondLst>
                            <p:childTnLst>
                              <p:par>
                                <p:cTn id="35" presetID="23" presetClass="entr" presetSubtype="16" fill="hold" grpId="0" nodeType="clickEffect">
                                  <p:stCondLst>
                                    <p:cond delay="0"/>
                                  </p:stCondLst>
                                  <p:childTnLst>
                                    <p:set>
                                      <p:cBhvr>
                                        <p:cTn id="36" dur="1" fill="hold">
                                          <p:stCondLst>
                                            <p:cond delay="0"/>
                                          </p:stCondLst>
                                        </p:cTn>
                                        <p:tgtEl>
                                          <p:spTgt spid="7">
                                            <p:txEl>
                                              <p:pRg st="4" end="4"/>
                                            </p:txEl>
                                          </p:spTgt>
                                        </p:tgtEl>
                                        <p:attrNameLst>
                                          <p:attrName>style.visibility</p:attrName>
                                        </p:attrNameLst>
                                      </p:cBhvr>
                                      <p:to>
                                        <p:strVal val="visible"/>
                                      </p:to>
                                    </p:set>
                                    <p:anim calcmode="lin" valueType="num">
                                      <p:cBhvr>
                                        <p:cTn id="37" dur="500" fill="hold"/>
                                        <p:tgtEl>
                                          <p:spTgt spid="7">
                                            <p:txEl>
                                              <p:pRg st="4" end="4"/>
                                            </p:txEl>
                                          </p:spTgt>
                                        </p:tgtEl>
                                        <p:attrNameLst>
                                          <p:attrName>ppt_w</p:attrName>
                                        </p:attrNameLst>
                                      </p:cBhvr>
                                      <p:tavLst>
                                        <p:tav tm="0">
                                          <p:val>
                                            <p:fltVal val="0"/>
                                          </p:val>
                                        </p:tav>
                                        <p:tav tm="100000">
                                          <p:val>
                                            <p:strVal val="#ppt_w"/>
                                          </p:val>
                                        </p:tav>
                                      </p:tavLst>
                                    </p:anim>
                                    <p:anim calcmode="lin" valueType="num">
                                      <p:cBhvr>
                                        <p:cTn id="38" dur="500" fill="hold"/>
                                        <p:tgtEl>
                                          <p:spTgt spid="7">
                                            <p:txEl>
                                              <p:pRg st="4" end="4"/>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extBox 2"/>
          <p:cNvSpPr txBox="1"/>
          <p:nvPr/>
        </p:nvSpPr>
        <p:spPr>
          <a:xfrm>
            <a:off x="0" y="125849"/>
            <a:ext cx="9144000" cy="1169551"/>
          </a:xfrm>
          <a:prstGeom prst="rect">
            <a:avLst/>
          </a:prstGeom>
          <a:noFill/>
        </p:spPr>
        <p:txBody>
          <a:bodyPr wrap="square" rtlCol="0">
            <a:spAutoFit/>
          </a:bodyPr>
          <a:lstStyle/>
          <a:p>
            <a:pPr algn="ctr"/>
            <a:r>
              <a:rPr lang="en-US" sz="3500" b="1" dirty="0">
                <a:solidFill>
                  <a:srgbClr val="FF0000"/>
                </a:solidFill>
                <a:latin typeface="Cooper Std Black" pitchFamily="18" charset="0"/>
                <a:cs typeface="Times New Roman" pitchFamily="18" charset="0"/>
              </a:rPr>
              <a:t>THE PROCLAMATION OF THE GOSPEL LEADS TO FAITH</a:t>
            </a:r>
            <a:endParaRPr lang="en-US" sz="3500" b="1" dirty="0">
              <a:latin typeface="Cooper Std Black" pitchFamily="18" charset="0"/>
              <a:cs typeface="Times New Roman" pitchFamily="18" charset="0"/>
            </a:endParaRPr>
          </a:p>
        </p:txBody>
      </p:sp>
      <p:sp>
        <p:nvSpPr>
          <p:cNvPr id="7" name="TextBox 6"/>
          <p:cNvSpPr txBox="1"/>
          <p:nvPr/>
        </p:nvSpPr>
        <p:spPr>
          <a:xfrm>
            <a:off x="152400" y="1295400"/>
            <a:ext cx="6019800" cy="3816429"/>
          </a:xfrm>
          <a:prstGeom prst="rect">
            <a:avLst/>
          </a:prstGeom>
          <a:noFill/>
        </p:spPr>
        <p:txBody>
          <a:bodyPr wrap="square" rtlCol="0">
            <a:spAutoFit/>
          </a:bodyPr>
          <a:lstStyle/>
          <a:p>
            <a:pPr algn="just"/>
            <a:r>
              <a:rPr lang="en-US" sz="2200" dirty="0">
                <a:latin typeface="Arial Narrow" pitchFamily="34" charset="0"/>
                <a:cs typeface="Times New Roman" pitchFamily="18" charset="0"/>
              </a:rPr>
              <a:t>	The proclamation of the gospel is the door through which we came into faith. St. Paul asks, How are they to call on one in whom they have not believed? And how are they to believe in him of whom they have never heard? And how are they to hear without a preacher?” (Rom.: 10:14) So we know how essential it is to preach in order to lead people to faith. The Proclamation of the Good News is the mission entrusted to the Church by the risen </a:t>
            </a:r>
            <a:r>
              <a:rPr lang="en-US" sz="2200" dirty="0" err="1">
                <a:latin typeface="Arial Narrow" pitchFamily="34" charset="0"/>
                <a:cs typeface="Times New Roman" pitchFamily="18" charset="0"/>
              </a:rPr>
              <a:t>Saviour</a:t>
            </a:r>
            <a:r>
              <a:rPr lang="en-US" sz="2200" dirty="0">
                <a:latin typeface="Arial Narrow" pitchFamily="34" charset="0"/>
                <a:cs typeface="Times New Roman" pitchFamily="18" charset="0"/>
              </a:rPr>
              <a:t>. He told his disciple, </a:t>
            </a:r>
            <a:r>
              <a:rPr lang="en-US" sz="2200" dirty="0">
                <a:solidFill>
                  <a:srgbClr val="FF00FF"/>
                </a:solidFill>
                <a:latin typeface="Arial Narrow" pitchFamily="34" charset="0"/>
                <a:cs typeface="Times New Roman" pitchFamily="18" charset="0"/>
              </a:rPr>
              <a:t>“Go into all the world and preach the gospel to the whole creation. He who believes and is  baptized  will be saved…”</a:t>
            </a:r>
            <a:r>
              <a:rPr lang="en-US" sz="2200" dirty="0">
                <a:latin typeface="Arial Narrow" pitchFamily="34" charset="0"/>
                <a:cs typeface="Times New Roman" pitchFamily="18" charset="0"/>
              </a:rPr>
              <a:t> (Mark 16:15)</a:t>
            </a:r>
          </a:p>
        </p:txBody>
      </p:sp>
      <p:sp>
        <p:nvSpPr>
          <p:cNvPr id="9" name="TextBox 8"/>
          <p:cNvSpPr txBox="1"/>
          <p:nvPr/>
        </p:nvSpPr>
        <p:spPr>
          <a:xfrm>
            <a:off x="76200" y="5182850"/>
            <a:ext cx="6096000" cy="1446550"/>
          </a:xfrm>
          <a:prstGeom prst="rect">
            <a:avLst/>
          </a:prstGeom>
          <a:noFill/>
        </p:spPr>
        <p:txBody>
          <a:bodyPr wrap="square" rtlCol="0">
            <a:spAutoFit/>
          </a:bodyPr>
          <a:lstStyle/>
          <a:p>
            <a:pPr algn="just"/>
            <a:r>
              <a:rPr lang="en-US" sz="2200" dirty="0">
                <a:latin typeface="Arial Narrow" pitchFamily="34" charset="0"/>
                <a:cs typeface="Times New Roman" pitchFamily="18" charset="0"/>
              </a:rPr>
              <a:t>	Having received this mission from Jesus, the disciples went to different parts of the world proclaiming his Word. </a:t>
            </a:r>
            <a:r>
              <a:rPr lang="en-US" sz="2200" dirty="0">
                <a:solidFill>
                  <a:srgbClr val="FF00FF"/>
                </a:solidFill>
                <a:latin typeface="Arial Narrow" pitchFamily="34" charset="0"/>
                <a:cs typeface="Times New Roman" pitchFamily="18" charset="0"/>
              </a:rPr>
              <a:t>Their preaching and witnessing led many to faith in Jesus.</a:t>
            </a:r>
          </a:p>
        </p:txBody>
      </p:sp>
      <p:pic>
        <p:nvPicPr>
          <p:cNvPr id="4098" name="Picture 2" descr="C:\Users\user\Desktop\Bitmap in Page 22-27 (Lesson 3).cdr.jpg"/>
          <p:cNvPicPr>
            <a:picLocks noChangeAspect="1" noChangeArrowheads="1"/>
          </p:cNvPicPr>
          <p:nvPr/>
        </p:nvPicPr>
        <p:blipFill>
          <a:blip r:embed="rId2" cstate="print"/>
          <a:srcRect/>
          <a:stretch>
            <a:fillRect/>
          </a:stretch>
        </p:blipFill>
        <p:spPr bwMode="auto">
          <a:xfrm flipH="1">
            <a:off x="6400800" y="1481603"/>
            <a:ext cx="2743200" cy="2861797"/>
          </a:xfrm>
          <a:prstGeom prst="rect">
            <a:avLst/>
          </a:prstGeom>
          <a:noFill/>
        </p:spPr>
      </p:pic>
      <p:pic>
        <p:nvPicPr>
          <p:cNvPr id="4099" name="Picture 3" descr="C:\Users\user\Desktop\Bitmap in Page 22-27 (Lesson 3).cdr.jpg"/>
          <p:cNvPicPr>
            <a:picLocks noChangeAspect="1" noChangeArrowheads="1"/>
          </p:cNvPicPr>
          <p:nvPr/>
        </p:nvPicPr>
        <p:blipFill>
          <a:blip r:embed="rId3" cstate="print"/>
          <a:srcRect/>
          <a:stretch>
            <a:fillRect/>
          </a:stretch>
        </p:blipFill>
        <p:spPr bwMode="auto">
          <a:xfrm>
            <a:off x="6400800" y="4581974"/>
            <a:ext cx="2743200" cy="2276026"/>
          </a:xfrm>
          <a:prstGeom prst="rect">
            <a:avLst/>
          </a:prstGeom>
          <a:noFill/>
        </p:spPr>
      </p:pic>
    </p:spTree>
    <p:extLst>
      <p:ext uri="{BB962C8B-B14F-4D97-AF65-F5344CB8AC3E}">
        <p14:creationId xmlns="" xmlns:p14="http://schemas.microsoft.com/office/powerpoint/2010/main" val="2668902097"/>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7">
                                            <p:txEl>
                                              <p:pRg st="0" end="0"/>
                                            </p:txEl>
                                          </p:spTgt>
                                        </p:tgtEl>
                                        <p:attrNameLst>
                                          <p:attrName>style.visibility</p:attrName>
                                        </p:attrNameLst>
                                      </p:cBhvr>
                                      <p:to>
                                        <p:strVal val="visible"/>
                                      </p:to>
                                    </p:set>
                                    <p:anim calcmode="lin" valueType="num">
                                      <p:cBhvr>
                                        <p:cTn id="13" dur="500" fill="hold"/>
                                        <p:tgtEl>
                                          <p:spTgt spid="7">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7">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9">
                                            <p:txEl>
                                              <p:pRg st="0" end="0"/>
                                            </p:txEl>
                                          </p:spTgt>
                                        </p:tgtEl>
                                        <p:attrNameLst>
                                          <p:attrName>style.visibility</p:attrName>
                                        </p:attrNameLst>
                                      </p:cBhvr>
                                      <p:to>
                                        <p:strVal val="visible"/>
                                      </p:to>
                                    </p:set>
                                    <p:anim calcmode="lin" valueType="num">
                                      <p:cBhvr>
                                        <p:cTn id="19" dur="500" fill="hold"/>
                                        <p:tgtEl>
                                          <p:spTgt spid="9">
                                            <p:txEl>
                                              <p:pRg st="0" end="0"/>
                                            </p:txEl>
                                          </p:spTgt>
                                        </p:tgtEl>
                                        <p:attrNameLst>
                                          <p:attrName>ppt_w</p:attrName>
                                        </p:attrNameLst>
                                      </p:cBhvr>
                                      <p:tavLst>
                                        <p:tav tm="0">
                                          <p:val>
                                            <p:fltVal val="0"/>
                                          </p:val>
                                        </p:tav>
                                        <p:tav tm="100000">
                                          <p:val>
                                            <p:strVal val="#ppt_w"/>
                                          </p:val>
                                        </p:tav>
                                      </p:tavLst>
                                    </p:anim>
                                    <p:anim calcmode="lin" valueType="num">
                                      <p:cBhvr>
                                        <p:cTn id="20" dur="500" fill="hold"/>
                                        <p:tgtEl>
                                          <p:spTgt spid="9">
                                            <p:txEl>
                                              <p:pRg st="0" end="0"/>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build="p"/>
      <p:bldP spid="9" grpId="0" build="p"/>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extBox 2"/>
          <p:cNvSpPr txBox="1"/>
          <p:nvPr/>
        </p:nvSpPr>
        <p:spPr>
          <a:xfrm>
            <a:off x="0" y="207258"/>
            <a:ext cx="9144000" cy="1169551"/>
          </a:xfrm>
          <a:prstGeom prst="rect">
            <a:avLst/>
          </a:prstGeom>
          <a:noFill/>
        </p:spPr>
        <p:txBody>
          <a:bodyPr wrap="square" rtlCol="0">
            <a:spAutoFit/>
          </a:bodyPr>
          <a:lstStyle/>
          <a:p>
            <a:pPr algn="ctr"/>
            <a:r>
              <a:rPr lang="en-US" sz="3500" b="1" dirty="0">
                <a:solidFill>
                  <a:srgbClr val="FF0000"/>
                </a:solidFill>
                <a:latin typeface="Cooper Std Black" pitchFamily="18" charset="0"/>
                <a:cs typeface="Times New Roman" pitchFamily="18" charset="0"/>
              </a:rPr>
              <a:t>CONVERSION, THE NECESSARY ELEMENT OF FAITH</a:t>
            </a:r>
          </a:p>
        </p:txBody>
      </p:sp>
      <p:sp>
        <p:nvSpPr>
          <p:cNvPr id="7" name="TextBox 6"/>
          <p:cNvSpPr txBox="1"/>
          <p:nvPr/>
        </p:nvSpPr>
        <p:spPr>
          <a:xfrm>
            <a:off x="304800" y="1585079"/>
            <a:ext cx="4800600" cy="3139321"/>
          </a:xfrm>
          <a:prstGeom prst="rect">
            <a:avLst/>
          </a:prstGeom>
          <a:noFill/>
        </p:spPr>
        <p:txBody>
          <a:bodyPr wrap="square" rtlCol="0">
            <a:spAutoFit/>
          </a:bodyPr>
          <a:lstStyle/>
          <a:p>
            <a:pPr algn="just"/>
            <a:r>
              <a:rPr lang="en-US" sz="2200" dirty="0">
                <a:latin typeface="Arial Narrow" pitchFamily="34" charset="0"/>
                <a:cs typeface="Times New Roman" pitchFamily="18" charset="0"/>
              </a:rPr>
              <a:t>	</a:t>
            </a:r>
            <a:r>
              <a:rPr lang="en-US" sz="2200" dirty="0">
                <a:solidFill>
                  <a:srgbClr val="FF00FF"/>
                </a:solidFill>
                <a:latin typeface="Arial Narrow" pitchFamily="34" charset="0"/>
                <a:cs typeface="Times New Roman" pitchFamily="18" charset="0"/>
              </a:rPr>
              <a:t>Listening to the Word of God should lead us to conversion of heart and faith in Jesus. Jesus began his public life by calling people to repentance.</a:t>
            </a:r>
            <a:r>
              <a:rPr lang="en-US" sz="2200" dirty="0">
                <a:latin typeface="Arial Narrow" pitchFamily="34" charset="0"/>
                <a:cs typeface="Times New Roman" pitchFamily="18" charset="0"/>
              </a:rPr>
              <a:t> “The time is fulfilled and the kingdom of God is at hand; repent and believe in the gospel.” (Mk. 1:15) Conversion means a change of heart. In Greek language it is called </a:t>
            </a:r>
            <a:r>
              <a:rPr lang="en-US" sz="2200" dirty="0">
                <a:solidFill>
                  <a:srgbClr val="00B0F0"/>
                </a:solidFill>
                <a:latin typeface="Arial Narrow" pitchFamily="34" charset="0"/>
                <a:cs typeface="Times New Roman" pitchFamily="18" charset="0"/>
              </a:rPr>
              <a:t>“</a:t>
            </a:r>
            <a:r>
              <a:rPr lang="en-US" sz="2200" dirty="0" err="1">
                <a:solidFill>
                  <a:srgbClr val="00B0F0"/>
                </a:solidFill>
                <a:latin typeface="Arial Narrow" pitchFamily="34" charset="0"/>
                <a:cs typeface="Times New Roman" pitchFamily="18" charset="0"/>
              </a:rPr>
              <a:t>Metanoia</a:t>
            </a:r>
            <a:r>
              <a:rPr lang="en-US" sz="2200" dirty="0">
                <a:solidFill>
                  <a:srgbClr val="00B0F0"/>
                </a:solidFill>
                <a:latin typeface="Arial Narrow" pitchFamily="34" charset="0"/>
                <a:cs typeface="Times New Roman" pitchFamily="18" charset="0"/>
              </a:rPr>
              <a:t>'. </a:t>
            </a:r>
            <a:r>
              <a:rPr lang="en-US" sz="2200" dirty="0">
                <a:latin typeface="Arial Narrow" pitchFamily="34" charset="0"/>
                <a:cs typeface="Times New Roman" pitchFamily="18" charset="0"/>
              </a:rPr>
              <a:t>It literally means </a:t>
            </a:r>
            <a:r>
              <a:rPr lang="en-US" sz="2200" dirty="0">
                <a:solidFill>
                  <a:srgbClr val="00B0F0"/>
                </a:solidFill>
                <a:latin typeface="Arial Narrow" pitchFamily="34" charset="0"/>
                <a:cs typeface="Times New Roman" pitchFamily="18" charset="0"/>
              </a:rPr>
              <a:t>'Return'. </a:t>
            </a:r>
            <a:endParaRPr lang="en-US" sz="2200" dirty="0">
              <a:latin typeface="Arial Narrow" pitchFamily="34" charset="0"/>
              <a:cs typeface="Times New Roman" pitchFamily="18" charset="0"/>
            </a:endParaRPr>
          </a:p>
        </p:txBody>
      </p:sp>
      <p:pic>
        <p:nvPicPr>
          <p:cNvPr id="5122" name="Picture 2" descr="C:\Users\user\Desktop\Bitmap in Page 22-27 (Lesson 3).cdr.jpg"/>
          <p:cNvPicPr>
            <a:picLocks noChangeAspect="1" noChangeArrowheads="1"/>
          </p:cNvPicPr>
          <p:nvPr/>
        </p:nvPicPr>
        <p:blipFill>
          <a:blip r:embed="rId2" cstate="print"/>
          <a:srcRect/>
          <a:stretch>
            <a:fillRect/>
          </a:stretch>
        </p:blipFill>
        <p:spPr bwMode="auto">
          <a:xfrm>
            <a:off x="5334000" y="1600201"/>
            <a:ext cx="3810000" cy="2971800"/>
          </a:xfrm>
          <a:prstGeom prst="rect">
            <a:avLst/>
          </a:prstGeom>
          <a:noFill/>
        </p:spPr>
      </p:pic>
      <p:sp>
        <p:nvSpPr>
          <p:cNvPr id="6" name="TextBox 5"/>
          <p:cNvSpPr txBox="1"/>
          <p:nvPr/>
        </p:nvSpPr>
        <p:spPr>
          <a:xfrm>
            <a:off x="304800" y="4844296"/>
            <a:ext cx="8610600" cy="1785104"/>
          </a:xfrm>
          <a:prstGeom prst="rect">
            <a:avLst/>
          </a:prstGeom>
          <a:noFill/>
        </p:spPr>
        <p:txBody>
          <a:bodyPr wrap="square" rtlCol="0">
            <a:spAutoFit/>
          </a:bodyPr>
          <a:lstStyle/>
          <a:p>
            <a:pPr algn="just"/>
            <a:r>
              <a:rPr lang="en-US" sz="2200" dirty="0">
                <a:latin typeface="Arial Narrow" pitchFamily="34" charset="0"/>
                <a:cs typeface="Times New Roman" pitchFamily="18" charset="0"/>
              </a:rPr>
              <a:t>	It is a call to return from the wrong, sinful path of life to the right path paved by this good news of salvation. </a:t>
            </a:r>
            <a:r>
              <a:rPr lang="en-US" sz="2200" dirty="0">
                <a:solidFill>
                  <a:srgbClr val="FF00FF"/>
                </a:solidFill>
                <a:latin typeface="Arial Narrow" pitchFamily="34" charset="0"/>
                <a:cs typeface="Times New Roman" pitchFamily="18" charset="0"/>
              </a:rPr>
              <a:t>Listening to the word of God should lead to the change of heart and faith in Jesus. </a:t>
            </a:r>
            <a:r>
              <a:rPr lang="en-US" sz="2200" dirty="0">
                <a:latin typeface="Arial Narrow" pitchFamily="34" charset="0"/>
                <a:cs typeface="Times New Roman" pitchFamily="18" charset="0"/>
              </a:rPr>
              <a:t>Those who believe in him and accept him as Lord and </a:t>
            </a:r>
            <a:r>
              <a:rPr lang="en-US" sz="2200" dirty="0" err="1">
                <a:latin typeface="Arial Narrow" pitchFamily="34" charset="0"/>
                <a:cs typeface="Times New Roman" pitchFamily="18" charset="0"/>
              </a:rPr>
              <a:t>saviour</a:t>
            </a:r>
            <a:r>
              <a:rPr lang="en-US" sz="2200" dirty="0">
                <a:latin typeface="Arial Narrow" pitchFamily="34" charset="0"/>
                <a:cs typeface="Times New Roman" pitchFamily="18" charset="0"/>
              </a:rPr>
              <a:t> will be saved. In fact, Church is the community of people who are saved and moving towards the fullness of this salvation.</a:t>
            </a:r>
          </a:p>
        </p:txBody>
      </p:sp>
    </p:spTree>
    <p:extLst>
      <p:ext uri="{BB962C8B-B14F-4D97-AF65-F5344CB8AC3E}">
        <p14:creationId xmlns="" xmlns:p14="http://schemas.microsoft.com/office/powerpoint/2010/main" val="2668902097"/>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500" fill="hold"/>
                                        <p:tgtEl>
                                          <p:spTgt spid="7"/>
                                        </p:tgtEl>
                                        <p:attrNameLst>
                                          <p:attrName>ppt_w</p:attrName>
                                        </p:attrNameLst>
                                      </p:cBhvr>
                                      <p:tavLst>
                                        <p:tav tm="0">
                                          <p:val>
                                            <p:fltVal val="0"/>
                                          </p:val>
                                        </p:tav>
                                        <p:tav tm="100000">
                                          <p:val>
                                            <p:strVal val="#ppt_w"/>
                                          </p:val>
                                        </p:tav>
                                      </p:tavLst>
                                    </p:anim>
                                    <p:anim calcmode="lin" valueType="num">
                                      <p:cBhvr>
                                        <p:cTn id="14" dur="500" fill="hold"/>
                                        <p:tgtEl>
                                          <p:spTgt spid="7"/>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500" fill="hold"/>
                                        <p:tgtEl>
                                          <p:spTgt spid="6"/>
                                        </p:tgtEl>
                                        <p:attrNameLst>
                                          <p:attrName>ppt_w</p:attrName>
                                        </p:attrNameLst>
                                      </p:cBhvr>
                                      <p:tavLst>
                                        <p:tav tm="0">
                                          <p:val>
                                            <p:fltVal val="0"/>
                                          </p:val>
                                        </p:tav>
                                        <p:tav tm="100000">
                                          <p:val>
                                            <p:strVal val="#ppt_w"/>
                                          </p:val>
                                        </p:tav>
                                      </p:tavLst>
                                    </p:anim>
                                    <p:anim calcmode="lin" valueType="num">
                                      <p:cBhvr>
                                        <p:cTn id="20" dur="500" fill="hold"/>
                                        <p:tgtEl>
                                          <p:spTgt spid="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extBox 2"/>
          <p:cNvSpPr txBox="1"/>
          <p:nvPr/>
        </p:nvSpPr>
        <p:spPr>
          <a:xfrm>
            <a:off x="0" y="207258"/>
            <a:ext cx="9144000" cy="630942"/>
          </a:xfrm>
          <a:prstGeom prst="rect">
            <a:avLst/>
          </a:prstGeom>
          <a:noFill/>
        </p:spPr>
        <p:txBody>
          <a:bodyPr wrap="square" rtlCol="0">
            <a:spAutoFit/>
          </a:bodyPr>
          <a:lstStyle/>
          <a:p>
            <a:pPr algn="ctr"/>
            <a:r>
              <a:rPr lang="en-US" sz="3500" b="1" dirty="0">
                <a:solidFill>
                  <a:srgbClr val="FF0000"/>
                </a:solidFill>
                <a:latin typeface="Cooper Std Black" pitchFamily="18" charset="0"/>
                <a:cs typeface="Times New Roman" pitchFamily="18" charset="0"/>
              </a:rPr>
              <a:t>FAITH MAKES US ONE</a:t>
            </a:r>
          </a:p>
        </p:txBody>
      </p:sp>
      <p:sp>
        <p:nvSpPr>
          <p:cNvPr id="7" name="TextBox 6"/>
          <p:cNvSpPr txBox="1"/>
          <p:nvPr/>
        </p:nvSpPr>
        <p:spPr>
          <a:xfrm>
            <a:off x="228600" y="1163866"/>
            <a:ext cx="8686800" cy="2569934"/>
          </a:xfrm>
          <a:prstGeom prst="rect">
            <a:avLst/>
          </a:prstGeom>
          <a:noFill/>
        </p:spPr>
        <p:txBody>
          <a:bodyPr wrap="square" rtlCol="0">
            <a:spAutoFit/>
          </a:bodyPr>
          <a:lstStyle/>
          <a:p>
            <a:pPr algn="just"/>
            <a:r>
              <a:rPr lang="en-US" sz="2300" dirty="0">
                <a:latin typeface="Arial Narrow" pitchFamily="34" charset="0"/>
                <a:cs typeface="Times New Roman" pitchFamily="18" charset="0"/>
              </a:rPr>
              <a:t>	Christian faith has two realms: individual and social. Fundamentally, it is a participation in the fellowship of the Church (Ch.9). Faith is our response to God's revelation. This kind of response always leads to fellowship. </a:t>
            </a:r>
            <a:r>
              <a:rPr lang="en-US" sz="2300" dirty="0">
                <a:solidFill>
                  <a:srgbClr val="FF00FF"/>
                </a:solidFill>
                <a:latin typeface="Arial Narrow" pitchFamily="34" charset="0"/>
                <a:cs typeface="Times New Roman" pitchFamily="18" charset="0"/>
              </a:rPr>
              <a:t>“And all who believed were together and had all things in common; and they sold their possessions and goods and distributed them to all, as any had need. And day by day, attending the temple together and breaking bread in their homes, they ate their food with glad and generous hearts.” </a:t>
            </a:r>
            <a:r>
              <a:rPr lang="en-US" sz="2300" dirty="0">
                <a:latin typeface="Arial Narrow" pitchFamily="34" charset="0"/>
                <a:cs typeface="Times New Roman" pitchFamily="18" charset="0"/>
              </a:rPr>
              <a:t>(Acts 2: 44-46).</a:t>
            </a:r>
          </a:p>
        </p:txBody>
      </p:sp>
      <p:sp>
        <p:nvSpPr>
          <p:cNvPr id="6" name="TextBox 5"/>
          <p:cNvSpPr txBox="1"/>
          <p:nvPr/>
        </p:nvSpPr>
        <p:spPr>
          <a:xfrm>
            <a:off x="304800" y="3852208"/>
            <a:ext cx="6629400" cy="2215991"/>
          </a:xfrm>
          <a:prstGeom prst="rect">
            <a:avLst/>
          </a:prstGeom>
          <a:noFill/>
        </p:spPr>
        <p:txBody>
          <a:bodyPr wrap="square" rtlCol="0">
            <a:spAutoFit/>
          </a:bodyPr>
          <a:lstStyle/>
          <a:p>
            <a:pPr algn="just"/>
            <a:r>
              <a:rPr lang="en-US" sz="2300" dirty="0">
                <a:latin typeface="Arial Narrow" pitchFamily="34" charset="0"/>
                <a:cs typeface="Times New Roman" pitchFamily="18" charset="0"/>
              </a:rPr>
              <a:t>	It is through baptism that one enters into the fellowship of the Church. The other sacraments enhance our growth in the Church. Thus the Church is the community of people who respond to God's call in faith and live together in prayer and fellowship and sharing, being nourished by the Word of God and the sacraments.</a:t>
            </a:r>
          </a:p>
        </p:txBody>
      </p:sp>
      <p:pic>
        <p:nvPicPr>
          <p:cNvPr id="5123" name="Picture 3" descr="C:\Users\user\Desktop\Bitmap in Page 22-27 (Lesson 3).cdr.jpg"/>
          <p:cNvPicPr>
            <a:picLocks noChangeAspect="1" noChangeArrowheads="1"/>
          </p:cNvPicPr>
          <p:nvPr/>
        </p:nvPicPr>
        <p:blipFill>
          <a:blip r:embed="rId2" cstate="print"/>
          <a:srcRect/>
          <a:stretch>
            <a:fillRect/>
          </a:stretch>
        </p:blipFill>
        <p:spPr bwMode="auto">
          <a:xfrm>
            <a:off x="7113046" y="3429000"/>
            <a:ext cx="2030954" cy="3429000"/>
          </a:xfrm>
          <a:prstGeom prst="rect">
            <a:avLst/>
          </a:prstGeom>
          <a:noFill/>
        </p:spPr>
      </p:pic>
    </p:spTree>
    <p:extLst>
      <p:ext uri="{BB962C8B-B14F-4D97-AF65-F5344CB8AC3E}">
        <p14:creationId xmlns="" xmlns:p14="http://schemas.microsoft.com/office/powerpoint/2010/main" val="2668902097"/>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500" fill="hold"/>
                                        <p:tgtEl>
                                          <p:spTgt spid="7"/>
                                        </p:tgtEl>
                                        <p:attrNameLst>
                                          <p:attrName>ppt_w</p:attrName>
                                        </p:attrNameLst>
                                      </p:cBhvr>
                                      <p:tavLst>
                                        <p:tav tm="0">
                                          <p:val>
                                            <p:fltVal val="0"/>
                                          </p:val>
                                        </p:tav>
                                        <p:tav tm="100000">
                                          <p:val>
                                            <p:strVal val="#ppt_w"/>
                                          </p:val>
                                        </p:tav>
                                      </p:tavLst>
                                    </p:anim>
                                    <p:anim calcmode="lin" valueType="num">
                                      <p:cBhvr>
                                        <p:cTn id="14" dur="500" fill="hold"/>
                                        <p:tgtEl>
                                          <p:spTgt spid="7"/>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500" fill="hold"/>
                                        <p:tgtEl>
                                          <p:spTgt spid="6"/>
                                        </p:tgtEl>
                                        <p:attrNameLst>
                                          <p:attrName>ppt_w</p:attrName>
                                        </p:attrNameLst>
                                      </p:cBhvr>
                                      <p:tavLst>
                                        <p:tav tm="0">
                                          <p:val>
                                            <p:fltVal val="0"/>
                                          </p:val>
                                        </p:tav>
                                        <p:tav tm="100000">
                                          <p:val>
                                            <p:strVal val="#ppt_w"/>
                                          </p:val>
                                        </p:tav>
                                      </p:tavLst>
                                    </p:anim>
                                    <p:anim calcmode="lin" valueType="num">
                                      <p:cBhvr>
                                        <p:cTn id="20" dur="500" fill="hold"/>
                                        <p:tgtEl>
                                          <p:spTgt spid="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p:bldP spid="6" grpId="0"/>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935</TotalTime>
  <Words>313</Words>
  <Application>Microsoft Office PowerPoint</Application>
  <PresentationFormat>On-screen Show (4:3)</PresentationFormat>
  <Paragraphs>59</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Trek</vt:lpstr>
      <vt:lpstr>CATECHETICAL TEXTBOOK SERIES OF THE SYRO - MALABAR CHURCH</vt:lpstr>
      <vt:lpstr>Slide 2</vt:lpstr>
      <vt:lpstr>Slide 3</vt:lpstr>
      <vt:lpstr>Slide 4</vt:lpstr>
      <vt:lpstr>Slide 5</vt:lpstr>
      <vt:lpstr>Slide 6</vt:lpstr>
      <vt:lpstr>Slide 7</vt:lpstr>
      <vt:lpstr>Slide 8</vt:lpstr>
      <vt:lpstr>Slide 9</vt:lpstr>
      <vt:lpstr>Word of God:  to Read and  Meditate  </vt:lpstr>
      <vt:lpstr>Word of God to Remember </vt:lpstr>
      <vt:lpstr>Let us Pray</vt:lpstr>
      <vt:lpstr>My Resolution</vt:lpstr>
      <vt:lpstr>To Think with the Church</vt:lpstr>
      <vt:lpstr>To Know the Mother Church</vt:lpstr>
      <vt:lpstr>Questions</vt:lpstr>
      <vt:lpstr>Slide 17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portex8</dc:creator>
  <cp:lastModifiedBy>Administrator</cp:lastModifiedBy>
  <cp:revision>197</cp:revision>
  <dcterms:created xsi:type="dcterms:W3CDTF">2009-12-14T09:57:33Z</dcterms:created>
  <dcterms:modified xsi:type="dcterms:W3CDTF">2015-10-16T07:12:20Z</dcterms:modified>
</cp:coreProperties>
</file>